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  <p:sldId id="263" r:id="rId7"/>
    <p:sldId id="276" r:id="rId8"/>
    <p:sldId id="277" r:id="rId9"/>
    <p:sldId id="281" r:id="rId10"/>
    <p:sldId id="282" r:id="rId11"/>
    <p:sldId id="269" r:id="rId12"/>
    <p:sldId id="270" r:id="rId13"/>
    <p:sldId id="283" r:id="rId14"/>
    <p:sldId id="272" r:id="rId15"/>
    <p:sldId id="279" r:id="rId16"/>
    <p:sldId id="28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EB843E-CEEE-4407-BDBE-CA34623C0998}" v="10" dt="2024-05-02T12:15:37.5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2D764-7F16-84BD-7C1A-01F876A8E7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A65755-E79E-698C-C4EC-A28CB3DBC5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FF602-22AE-0173-EA14-2D2B9F0A9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9F09B-EF92-4B65-B729-E7B5A73ACEC8}" type="datetimeFigureOut">
              <a:rPr lang="en-AU" smtClean="0"/>
              <a:t>2/05/2024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0CE831-934B-229B-1E56-44DCD37C9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F3BDC8-3559-E8E8-1767-F526BD866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191E-96D5-43A4-AD01-F31F7D770C7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2859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455B4-4D5B-D706-F4D3-2F0A4B3B0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3BB9FD-8465-EA2D-76F9-2CD87812D8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7BD30-F99F-6F67-DEA2-EB6B531E9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9F09B-EF92-4B65-B729-E7B5A73ACEC8}" type="datetimeFigureOut">
              <a:rPr lang="en-AU" smtClean="0"/>
              <a:t>2/05/2024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6E74C3-DBD3-6BD7-2CE7-C89767F39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CA0A5-0B5A-5FDF-0986-3BE53F65F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191E-96D5-43A4-AD01-F31F7D770C7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5818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E749B5-7ADE-4FD7-E4EA-56B68382CD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B11E33-36D2-868F-C83F-BC65D31A26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10AD8D-5F1E-CE7C-E57D-5BFD98587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9F09B-EF92-4B65-B729-E7B5A73ACEC8}" type="datetimeFigureOut">
              <a:rPr lang="en-AU" smtClean="0"/>
              <a:t>2/05/2024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6292C-B0A0-50F0-23F2-120DCF300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4874BE-F7EB-F4FC-F438-7E30E327C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191E-96D5-43A4-AD01-F31F7D770C7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0218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DB390-9FC6-5A90-FB2E-3184D3276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A8AF5-FD48-2980-0F9B-0144BF4F2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4D57E4-C135-F0D5-F2AF-5F5A687C4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9F09B-EF92-4B65-B729-E7B5A73ACEC8}" type="datetimeFigureOut">
              <a:rPr lang="en-AU" smtClean="0"/>
              <a:t>2/05/2024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70425E-5D19-DB61-C6EF-B33539E67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39063-6E8F-448D-563A-92F175C46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191E-96D5-43A4-AD01-F31F7D770C7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4590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40810-AAB7-02DE-9025-3DD29AC93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7FC6B5-2670-A85E-1F15-7DC59A9E6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D6882-6E04-E6CC-398A-EDA5AA6DB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9F09B-EF92-4B65-B729-E7B5A73ACEC8}" type="datetimeFigureOut">
              <a:rPr lang="en-AU" smtClean="0"/>
              <a:t>2/05/2024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BB9E9-F351-ED61-FF5C-6731E5BA6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F3109-A659-AED5-1708-399548591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191E-96D5-43A4-AD01-F31F7D770C7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8530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2FE1B-A12C-BD5A-E56E-FDBD0D6A6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DEB5D-96F3-96DC-4836-A559C1BAE9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CCF724-E03E-1A1A-7EB6-0EF36AD094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7926EB-1462-A099-AE4E-83EBE7B1D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9F09B-EF92-4B65-B729-E7B5A73ACEC8}" type="datetimeFigureOut">
              <a:rPr lang="en-AU" smtClean="0"/>
              <a:t>2/05/2024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0EB991-C3C0-37AA-494D-4D8143AD4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04EDDC-443A-885F-C982-92E90E6F7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191E-96D5-43A4-AD01-F31F7D770C7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8583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6639D-45EE-F692-0C4D-1606C0B89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C80E10-289E-7760-A09B-5141160C6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C22FE8-71D3-0036-6DD6-2FF66C9294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D44E57-D316-6120-911A-BDC0E87373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4EF807-E27F-EBD3-E351-B562EEBD9B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5CEDEB-030E-94C0-CC0F-CAF75CD14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9F09B-EF92-4B65-B729-E7B5A73ACEC8}" type="datetimeFigureOut">
              <a:rPr lang="en-AU" smtClean="0"/>
              <a:t>2/05/2024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88E806-0B7B-6677-230F-D2C27EAF6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5F40E5-296A-00E0-7C0D-96367B50B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191E-96D5-43A4-AD01-F31F7D770C7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3544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8B6F4-F9A6-A5D2-77B2-C7E7955C2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C948CC-DF3B-50D0-AE5C-367310132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9F09B-EF92-4B65-B729-E7B5A73ACEC8}" type="datetimeFigureOut">
              <a:rPr lang="en-AU" smtClean="0"/>
              <a:t>2/05/2024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BA9B78-1364-71F6-6631-1A3497B89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71F884-FC16-4B3C-37BD-D80823283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191E-96D5-43A4-AD01-F31F7D770C7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0930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DD90D6-D83D-928A-ABE5-6554EC649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9F09B-EF92-4B65-B729-E7B5A73ACEC8}" type="datetimeFigureOut">
              <a:rPr lang="en-AU" smtClean="0"/>
              <a:t>2/05/2024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45DC02-74A3-FC38-8ABC-FC79C361C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0AC58A-C3AD-FA8F-F63C-67202BFF4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191E-96D5-43A4-AD01-F31F7D770C7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6339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0AFD4-C711-9156-E832-93450BBB6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B6062-30C3-A58E-00D4-BE2557864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31591B-1659-5DCB-EA0E-55641FE080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042D0E-51B0-02D4-C2AC-1B49321A9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9F09B-EF92-4B65-B729-E7B5A73ACEC8}" type="datetimeFigureOut">
              <a:rPr lang="en-AU" smtClean="0"/>
              <a:t>2/05/2024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49419D-CEBB-9023-E9FF-6CB2AA931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B417DC-003C-03B6-094D-A85CD5F9D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191E-96D5-43A4-AD01-F31F7D770C7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1058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10F05-C1F5-0D10-61D0-6D8D3BEF2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22639F-93E8-8A06-FF27-717271AB33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8E15B3-B734-872A-3F1E-D701ECF9A0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6AE8D8-8198-F2E7-E525-2DDBA6E2D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9F09B-EF92-4B65-B729-E7B5A73ACEC8}" type="datetimeFigureOut">
              <a:rPr lang="en-AU" smtClean="0"/>
              <a:t>2/05/2024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338828-D3E9-F033-6A99-72056CDBB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B8C072-29E1-A0C8-037F-7F984E40D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191E-96D5-43A4-AD01-F31F7D770C7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1789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310152-32F4-38E0-6351-DD840CDD6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DD1993-1B01-F163-6B89-22881DC35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EC3E69-3C29-2869-050B-62A0DEFD5A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9F09B-EF92-4B65-B729-E7B5A73ACEC8}" type="datetimeFigureOut">
              <a:rPr lang="en-AU" smtClean="0"/>
              <a:t>2/05/2024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C9AAEC-C9FA-9D9B-827B-04D2FB6D13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726E89-9E42-E09B-169C-87FF136A9C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4191E-96D5-43A4-AD01-F31F7D770C7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0763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99556645-BAB9-C388-6CEA-ACB9E1150D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" t="13198" r="2566" b="11644"/>
          <a:stretch/>
        </p:blipFill>
        <p:spPr>
          <a:xfrm>
            <a:off x="0" y="4597893"/>
            <a:ext cx="12192000" cy="23671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18F11B-AC42-145F-2B5C-1F866E29F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8582"/>
            <a:ext cx="9144000" cy="2479963"/>
          </a:xfrm>
        </p:spPr>
        <p:txBody>
          <a:bodyPr>
            <a:normAutofit/>
          </a:bodyPr>
          <a:lstStyle/>
          <a:p>
            <a:r>
              <a:rPr lang="en-AU" sz="4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Social Story:</a:t>
            </a:r>
            <a:br>
              <a:rPr lang="en-AU" sz="4000" b="1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br>
              <a:rPr lang="en-AU" sz="4000" b="1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en-AU" sz="4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Swimming Lessons at </a:t>
            </a:r>
            <a:br>
              <a:rPr lang="en-AU" sz="4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en-AU" sz="4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Splash’s Clyde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7E9DAA1-A25B-7ED1-EF02-74DE2E5FDD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12" y="4505817"/>
            <a:ext cx="3011488" cy="117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670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7B63CAD4-C2A7-1B54-4FF0-CA4361F9E1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" t="12526" r="2566" b="39722"/>
          <a:stretch/>
        </p:blipFill>
        <p:spPr>
          <a:xfrm>
            <a:off x="0" y="5366088"/>
            <a:ext cx="12192000" cy="1503947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CD1CCD-21BA-A101-CD78-FDEB87EDBE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5809" y="1159050"/>
            <a:ext cx="5181600" cy="988143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AU" sz="2000" kern="10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I</a:t>
            </a:r>
            <a:r>
              <a:rPr lang="en-AU" sz="2000" kern="100" dirty="0">
                <a:effectLst/>
                <a:latin typeface="Open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might use a noodle, kickboard or other equipment during my swimming lesson. </a:t>
            </a:r>
            <a:endParaRPr lang="en-AU" sz="2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DF057-312A-8B55-B0C1-BA56A0FCC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865" y="545278"/>
            <a:ext cx="4791135" cy="44625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C97598-E167-882B-A527-3ADF8322C0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1982" y="2426956"/>
            <a:ext cx="4089254" cy="366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151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7B63CAD4-C2A7-1B54-4FF0-CA4361F9E1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" t="12526" r="2566" b="39722"/>
          <a:stretch/>
        </p:blipFill>
        <p:spPr>
          <a:xfrm>
            <a:off x="0" y="5366088"/>
            <a:ext cx="12192000" cy="1503947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523A4A3-6D7B-8652-975C-811DD52B140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52174" y="913342"/>
            <a:ext cx="4677428" cy="3791479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CD1CCD-21BA-A101-CD78-FDEB87EDBE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56509"/>
            <a:ext cx="5181600" cy="2064327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AU" sz="2000" dirty="0">
                <a:effectLst/>
                <a:latin typeface="Open Sans" pitchFamily="2" charset="0"/>
                <a:ea typeface="Calibri" panose="020F0502020204030204" pitchFamily="34" charset="0"/>
              </a:rPr>
              <a:t>It can be noisy at the pool.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AU" sz="2000" dirty="0">
                <a:effectLst/>
                <a:latin typeface="Open Sans" pitchFamily="2" charset="0"/>
                <a:ea typeface="Calibri" panose="020F0502020204030204" pitchFamily="34" charset="0"/>
              </a:rPr>
              <a:t>I can wear ear plugs in the water.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AU" sz="2000" dirty="0">
                <a:effectLst/>
                <a:latin typeface="Open Sans" pitchFamily="2" charset="0"/>
                <a:ea typeface="Calibri" panose="020F0502020204030204" pitchFamily="34" charset="0"/>
              </a:rPr>
              <a:t>I can take a break in a quiet place with my parent or care giver. </a:t>
            </a:r>
            <a:endParaRPr lang="en-AU" sz="2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707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7B63CAD4-C2A7-1B54-4FF0-CA4361F9E1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" t="12526" r="2566" b="39722"/>
          <a:stretch/>
        </p:blipFill>
        <p:spPr>
          <a:xfrm>
            <a:off x="0" y="5366088"/>
            <a:ext cx="12192000" cy="1503947"/>
          </a:xfrm>
          <a:prstGeom prst="rect">
            <a:avLst/>
          </a:prstGeom>
        </p:spPr>
      </p:pic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D4CD1CCD-21BA-A101-CD78-FDEB87EDBE57}"/>
              </a:ext>
            </a:extLst>
          </p:cNvPr>
          <p:cNvSpPr txBox="1">
            <a:spLocks/>
          </p:cNvSpPr>
          <p:nvPr/>
        </p:nvSpPr>
        <p:spPr>
          <a:xfrm>
            <a:off x="7772400" y="1875338"/>
            <a:ext cx="3717821" cy="1693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AU" sz="2000" kern="100" dirty="0">
                <a:latin typeface="Open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After my lesson I will dry off with a towel. I can wear my swim wear home or I can change into dry clothes.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68249B-DB47-0768-8E9C-F3400E868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155" y="295437"/>
            <a:ext cx="6645199" cy="485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515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7B63CAD4-C2A7-1B54-4FF0-CA4361F9E1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" t="12526" r="2566" b="39722"/>
          <a:stretch/>
        </p:blipFill>
        <p:spPr>
          <a:xfrm>
            <a:off x="0" y="5366088"/>
            <a:ext cx="12192000" cy="1503947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CD1CCD-21BA-A101-CD78-FDEB87EDBE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24800" y="1856509"/>
            <a:ext cx="3768436" cy="1149927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AU" sz="2000" dirty="0">
                <a:effectLst/>
                <a:latin typeface="Open Sans" pitchFamily="2" charset="0"/>
                <a:ea typeface="Calibri" panose="020F0502020204030204" pitchFamily="34" charset="0"/>
              </a:rPr>
              <a:t>My lesson has finished and it is time to leave. I will walk outside.</a:t>
            </a:r>
            <a:endParaRPr lang="en-AU" sz="2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9" name="Picture 8" descr="A parking lot with cars and a building">
            <a:extLst>
              <a:ext uri="{FF2B5EF4-FFF2-40B4-BE49-F238E27FC236}">
                <a16:creationId xmlns:a16="http://schemas.microsoft.com/office/drawing/2014/main" id="{DBECE2FA-DF80-9B17-5D5B-5517FE06D7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7475" r="6667" b="21755"/>
          <a:stretch/>
        </p:blipFill>
        <p:spPr>
          <a:xfrm>
            <a:off x="387928" y="290946"/>
            <a:ext cx="7424318" cy="446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786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7B63CAD4-C2A7-1B54-4FF0-CA4361F9E1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" t="12526" r="2566" b="39722"/>
          <a:stretch/>
        </p:blipFill>
        <p:spPr>
          <a:xfrm>
            <a:off x="0" y="5366088"/>
            <a:ext cx="12192000" cy="1503947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CD1CCD-21BA-A101-CD78-FDEB87EDBE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54291" y="1497841"/>
            <a:ext cx="3193696" cy="1503946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AU" sz="2000" kern="10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I am going to Splash’s for my swimming lesson.</a:t>
            </a:r>
          </a:p>
          <a:p>
            <a:pPr marL="0" indent="0">
              <a:buNone/>
            </a:pPr>
            <a:endParaRPr lang="en-AU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6" name="Content Placeholder 7" descr="A store front with a sign on the window&#10;&#10;Description automatically generated">
            <a:extLst>
              <a:ext uri="{FF2B5EF4-FFF2-40B4-BE49-F238E27FC236}">
                <a16:creationId xmlns:a16="http://schemas.microsoft.com/office/drawing/2014/main" id="{053E7776-B24F-0242-4B58-5080D8EA291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20506"/>
            <a:ext cx="5984632" cy="4730738"/>
          </a:xfrm>
        </p:spPr>
      </p:pic>
    </p:spTree>
    <p:extLst>
      <p:ext uri="{BB962C8B-B14F-4D97-AF65-F5344CB8AC3E}">
        <p14:creationId xmlns:p14="http://schemas.microsoft.com/office/powerpoint/2010/main" val="2683333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7B63CAD4-C2A7-1B54-4FF0-CA4361F9E1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" t="12526" r="2566" b="39722"/>
          <a:stretch/>
        </p:blipFill>
        <p:spPr>
          <a:xfrm>
            <a:off x="0" y="5366088"/>
            <a:ext cx="12192000" cy="1503947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CD1CCD-21BA-A101-CD78-FDEB87EDBE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49380" y="1971097"/>
            <a:ext cx="3790335" cy="1457903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AU" sz="2000" kern="10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When I arrive I will see people who work at Splash’s.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ACB1F4-CB93-1115-D918-A8D1FDF2F5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4" t="7475" r="1514" b="8081"/>
          <a:stretch/>
        </p:blipFill>
        <p:spPr>
          <a:xfrm>
            <a:off x="587053" y="572415"/>
            <a:ext cx="6972616" cy="479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405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7B63CAD4-C2A7-1B54-4FF0-CA4361F9E1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" t="12526" r="2566" b="39722"/>
          <a:stretch/>
        </p:blipFill>
        <p:spPr>
          <a:xfrm>
            <a:off x="0" y="5366088"/>
            <a:ext cx="12192000" cy="1503947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CD1CCD-21BA-A101-CD78-FDEB87EDBE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90449" y="2672861"/>
            <a:ext cx="3770142" cy="956603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AU" sz="2000" kern="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 will sit down on a bench until it is time for my class.</a:t>
            </a:r>
            <a:endParaRPr lang="en-AU" sz="2000" kern="100" dirty="0"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204811-62FA-6438-6776-13F2B769E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491" y="328245"/>
            <a:ext cx="6799385" cy="488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526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7B63CAD4-C2A7-1B54-4FF0-CA4361F9E1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" t="12526" r="2566" b="39722"/>
          <a:stretch/>
        </p:blipFill>
        <p:spPr>
          <a:xfrm>
            <a:off x="0" y="5366088"/>
            <a:ext cx="12192000" cy="1503947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CD1CCD-21BA-A101-CD78-FDEB87EDBE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91975" y="2518116"/>
            <a:ext cx="3949590" cy="1041010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AU" sz="2000" kern="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There are spaces where I can get changed.</a:t>
            </a:r>
            <a:endParaRPr lang="en-AU" sz="2000" kern="100" dirty="0"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6A64E9-A937-05D5-3A0F-696AA16B5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545" y="281369"/>
            <a:ext cx="6645199" cy="485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4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7B63CAD4-C2A7-1B54-4FF0-CA4361F9E1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" t="12526" r="2566" b="39722"/>
          <a:stretch/>
        </p:blipFill>
        <p:spPr>
          <a:xfrm>
            <a:off x="0" y="5366088"/>
            <a:ext cx="12192000" cy="1503947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CD1CCD-21BA-A101-CD78-FDEB87EDBE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91975" y="2518116"/>
            <a:ext cx="3949590" cy="1041010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AU" sz="2000" kern="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There are toilets near the change rooms. </a:t>
            </a:r>
            <a:endParaRPr lang="en-AU" sz="2000" kern="100" dirty="0"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2DA1B3-AE5B-228A-684F-663F539D2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66" y="874952"/>
            <a:ext cx="6931178" cy="404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098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7B63CAD4-C2A7-1B54-4FF0-CA4361F9E1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" t="12526" r="2566" b="39722"/>
          <a:stretch/>
        </p:blipFill>
        <p:spPr>
          <a:xfrm>
            <a:off x="0" y="5366088"/>
            <a:ext cx="12192000" cy="1503947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CD1CCD-21BA-A101-CD78-FDEB87EDBE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95357" y="4366974"/>
            <a:ext cx="5801285" cy="1147988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AU" sz="2000" kern="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My swimming lesson will take place in the pool.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AU" sz="2000" kern="10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I walk </a:t>
            </a:r>
            <a:r>
              <a:rPr lang="en-AU" sz="2000" kern="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when I am near the pool to be safe. </a:t>
            </a:r>
            <a:endParaRPr lang="en-AU" sz="2000" kern="100" dirty="0"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0" indent="0">
              <a:buNone/>
            </a:pPr>
            <a:endParaRPr lang="en-AU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2A29C1-5412-B251-D477-54B1E39B0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859" y="296488"/>
            <a:ext cx="9056282" cy="385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46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7B63CAD4-C2A7-1B54-4FF0-CA4361F9E1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" t="12526" r="2566" b="39722"/>
          <a:stretch/>
        </p:blipFill>
        <p:spPr>
          <a:xfrm>
            <a:off x="0" y="5366088"/>
            <a:ext cx="12192000" cy="1503947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E4B1BAD-2FFB-0273-7B37-759917CE035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00088" y="1015451"/>
            <a:ext cx="5181600" cy="3587261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CD1CCD-21BA-A101-CD78-FDEB87EDBE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312" y="1800019"/>
            <a:ext cx="5181600" cy="2122921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AU" sz="2000" dirty="0">
                <a:effectLst/>
                <a:latin typeface="Open Sans" pitchFamily="2" charset="0"/>
                <a:ea typeface="Calibri" panose="020F0502020204030204" pitchFamily="34" charset="0"/>
              </a:rPr>
              <a:t>My swimming teacher will wear a blue rash vest.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AU" sz="2000" dirty="0">
                <a:effectLst/>
                <a:latin typeface="Open Sans" pitchFamily="2" charset="0"/>
                <a:ea typeface="Calibri" panose="020F0502020204030204" pitchFamily="34" charset="0"/>
              </a:rPr>
              <a:t>My swimming teacher will meet </a:t>
            </a:r>
            <a:r>
              <a:rPr lang="en-AU" sz="2000">
                <a:effectLst/>
                <a:latin typeface="Open Sans" pitchFamily="2" charset="0"/>
                <a:ea typeface="Calibri" panose="020F0502020204030204" pitchFamily="34" charset="0"/>
              </a:rPr>
              <a:t>me at </a:t>
            </a:r>
            <a:r>
              <a:rPr lang="en-AU" sz="2000" dirty="0">
                <a:effectLst/>
                <a:latin typeface="Open Sans" pitchFamily="2" charset="0"/>
                <a:ea typeface="Calibri" panose="020F0502020204030204" pitchFamily="34" charset="0"/>
              </a:rPr>
              <a:t>the space where I will have my swimming lesson. </a:t>
            </a:r>
            <a:endParaRPr lang="en-AU" sz="2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864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7B63CAD4-C2A7-1B54-4FF0-CA4361F9E1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" t="12526" r="2566" b="39722"/>
          <a:stretch/>
        </p:blipFill>
        <p:spPr>
          <a:xfrm>
            <a:off x="0" y="5366088"/>
            <a:ext cx="12192000" cy="1503947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3D609FB-E366-E6A7-E08B-AD66A60E253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36852" y="881383"/>
            <a:ext cx="5181599" cy="3801453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CD1CCD-21BA-A101-CD78-FDEB87EDBE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634134"/>
            <a:ext cx="5181600" cy="4351338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AU" sz="2000" kern="100" dirty="0"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AU" sz="2000" kern="1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AU" sz="2000" kern="100" dirty="0"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AU" sz="2000" kern="100" dirty="0">
                <a:effectLst/>
                <a:latin typeface="Open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My swimming teacher will show me how to enter the water safely.</a:t>
            </a:r>
            <a:endParaRPr lang="en-A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AU" sz="2000" dirty="0">
                <a:effectLst/>
                <a:latin typeface="Open Sans" pitchFamily="2" charset="0"/>
                <a:ea typeface="Calibri" panose="020F0502020204030204" pitchFamily="34" charset="0"/>
              </a:rPr>
              <a:t>My swimming teacher will show me how to paddle, blow bubbles, float and kick in the water. It will be fun!</a:t>
            </a:r>
            <a:endParaRPr lang="en-AU" sz="2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32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d6d1824-50b4-4f37-b9d6-0a67512902cd">
      <Terms xmlns="http://schemas.microsoft.com/office/infopath/2007/PartnerControls"/>
    </lcf76f155ced4ddcb4097134ff3c332f>
    <TaxCatchAll xmlns="538fbcca-4934-4690-8aea-6a9f53766e2a" xsi:nil="true"/>
    <SharedWithUsers xmlns="538fbcca-4934-4690-8aea-6a9f53766e2a">
      <UserInfo>
        <DisplayName>Suzanna Watts</DisplayName>
        <AccountId>79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029EBF61594549BD52A96E4C6FB270" ma:contentTypeVersion="17" ma:contentTypeDescription="Create a new document." ma:contentTypeScope="" ma:versionID="93956108bc5c90ab3ddeb18b366758c1">
  <xsd:schema xmlns:xsd="http://www.w3.org/2001/XMLSchema" xmlns:xs="http://www.w3.org/2001/XMLSchema" xmlns:p="http://schemas.microsoft.com/office/2006/metadata/properties" xmlns:ns2="ad6d1824-50b4-4f37-b9d6-0a67512902cd" xmlns:ns3="538fbcca-4934-4690-8aea-6a9f53766e2a" targetNamespace="http://schemas.microsoft.com/office/2006/metadata/properties" ma:root="true" ma:fieldsID="a40393da9a8ee5fb178a049f4f378afb" ns2:_="" ns3:_="">
    <xsd:import namespace="ad6d1824-50b4-4f37-b9d6-0a67512902cd"/>
    <xsd:import namespace="538fbcca-4934-4690-8aea-6a9f53766e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6d1824-50b4-4f37-b9d6-0a67512902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b662031d-a61a-4adf-9428-38c876eafa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8fbcca-4934-4690-8aea-6a9f53766e2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fcda7ea4-cefe-4eaa-8095-2d4649323aee}" ma:internalName="TaxCatchAll" ma:showField="CatchAllData" ma:web="538fbcca-4934-4690-8aea-6a9f53766e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220484-4F6A-43E1-85E0-9F7EE435FF8C}">
  <ds:schemaRefs>
    <ds:schemaRef ds:uri="http://schemas.microsoft.com/office/2006/metadata/properties"/>
    <ds:schemaRef ds:uri="http://schemas.microsoft.com/office/infopath/2007/PartnerControls"/>
    <ds:schemaRef ds:uri="ad6d1824-50b4-4f37-b9d6-0a67512902cd"/>
    <ds:schemaRef ds:uri="538fbcca-4934-4690-8aea-6a9f53766e2a"/>
  </ds:schemaRefs>
</ds:datastoreItem>
</file>

<file path=customXml/itemProps2.xml><?xml version="1.0" encoding="utf-8"?>
<ds:datastoreItem xmlns:ds="http://schemas.openxmlformats.org/officeDocument/2006/customXml" ds:itemID="{16F16E9B-534D-4547-BF69-05FA80C689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82979A-F7D1-499E-B7E8-304F8792EB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6d1824-50b4-4f37-b9d6-0a67512902cd"/>
    <ds:schemaRef ds:uri="538fbcca-4934-4690-8aea-6a9f53766e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242</Words>
  <Application>Microsoft Office PowerPoint</Application>
  <PresentationFormat>Widescreen</PresentationFormat>
  <Paragraphs>21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Open Sans</vt:lpstr>
      <vt:lpstr>Office Theme</vt:lpstr>
      <vt:lpstr>Social Story:  Swimming Lessons at  Splash’s Clyde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Janelle Carter</dc:creator>
  <cp:lastModifiedBy>Jane O'Sullivan</cp:lastModifiedBy>
  <cp:revision>5</cp:revision>
  <dcterms:created xsi:type="dcterms:W3CDTF">2022-07-17T03:32:36Z</dcterms:created>
  <dcterms:modified xsi:type="dcterms:W3CDTF">2024-05-02T12:19:29Z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0x01010091029EBF61594549BD52A96E4C6FB270</vt:lpwstr>
  </property>
  <property fmtid="{D5CDD505-2E9C-101B-9397-08002B2CF9AE}" pid="3" name="MediaServiceImageTags">
    <vt:lpwstr/>
  </property>
</Properties>
</file>