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2" r:id="rId7"/>
    <p:sldId id="263" r:id="rId8"/>
    <p:sldId id="276" r:id="rId9"/>
    <p:sldId id="277" r:id="rId10"/>
    <p:sldId id="264" r:id="rId11"/>
    <p:sldId id="265" r:id="rId12"/>
    <p:sldId id="278" r:id="rId13"/>
    <p:sldId id="267" r:id="rId14"/>
    <p:sldId id="268" r:id="rId15"/>
    <p:sldId id="269" r:id="rId16"/>
    <p:sldId id="280" r:id="rId17"/>
    <p:sldId id="270" r:id="rId18"/>
    <p:sldId id="271" r:id="rId19"/>
    <p:sldId id="272" r:id="rId20"/>
    <p:sldId id="273" r:id="rId21"/>
    <p:sldId id="27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O'Sullivan" userId="999a4454-55e4-4b44-91d8-79267774bfb8" providerId="ADAL" clId="{CEDBAE13-E469-4BD7-907A-0E9593A1C83D}"/>
    <pc:docChg chg="modSld">
      <pc:chgData name="Jane O'Sullivan" userId="999a4454-55e4-4b44-91d8-79267774bfb8" providerId="ADAL" clId="{CEDBAE13-E469-4BD7-907A-0E9593A1C83D}" dt="2024-05-02T12:18:24.121" v="12" actId="20577"/>
      <pc:docMkLst>
        <pc:docMk/>
      </pc:docMkLst>
      <pc:sldChg chg="modSp mod">
        <pc:chgData name="Jane O'Sullivan" userId="999a4454-55e4-4b44-91d8-79267774bfb8" providerId="ADAL" clId="{CEDBAE13-E469-4BD7-907A-0E9593A1C83D}" dt="2024-05-02T12:18:24.121" v="12" actId="20577"/>
        <pc:sldMkLst>
          <pc:docMk/>
          <pc:sldMk cId="3169670315" sldId="256"/>
        </pc:sldMkLst>
        <pc:spChg chg="mod">
          <ac:chgData name="Jane O'Sullivan" userId="999a4454-55e4-4b44-91d8-79267774bfb8" providerId="ADAL" clId="{CEDBAE13-E469-4BD7-907A-0E9593A1C83D}" dt="2024-05-02T12:18:24.121" v="12" actId="20577"/>
          <ac:spMkLst>
            <pc:docMk/>
            <pc:sldMk cId="3169670315" sldId="256"/>
            <ac:spMk id="2" creationId="{4418F11B-AC42-145F-2B5C-1F866E29F15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D764-7F16-84BD-7C1A-01F876A8E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65755-E79E-698C-C4EC-A28CB3DBC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FF602-22AE-0173-EA14-2D2B9F0A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E831-934B-229B-1E56-44DCD37C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3BDC8-3559-E8E8-1767-F526BD8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85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455B4-4D5B-D706-F4D3-2F0A4B3B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BB9FD-8465-EA2D-76F9-2CD87812D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BD30-F99F-6F67-DEA2-EB6B531E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E74C3-DBD3-6BD7-2CE7-C89767F3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CA0A5-0B5A-5FDF-0986-3BE53F65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81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749B5-7ADE-4FD7-E4EA-56B68382C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11E33-36D2-868F-C83F-BC65D31A2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0AD8D-5F1E-CE7C-E57D-5BFD9858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6292C-B0A0-50F0-23F2-120DCF30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74BE-F7EB-F4FC-F438-7E30E32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21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B390-9FC6-5A90-FB2E-3184D327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8AF5-FD48-2980-0F9B-0144BF4F2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57E4-C135-F0D5-F2AF-5F5A687C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0425E-5D19-DB61-C6EF-B33539E6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9063-6E8F-448D-563A-92F175C4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459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40810-AAB7-02DE-9025-3DD29AC93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FC6B5-2670-A85E-1F15-7DC59A9E6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D6882-6E04-E6CC-398A-EDA5AA6D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BB9E9-F351-ED61-FF5C-6731E5BA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F3109-A659-AED5-1708-39954859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5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FE1B-A12C-BD5A-E56E-FDBD0D6A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EB5D-96F3-96DC-4836-A559C1BAE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CF724-E03E-1A1A-7EB6-0EF36AD09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26EB-1462-A099-AE4E-83EBE7B1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EB991-C3C0-37AA-494D-4D8143AD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4EDDC-443A-885F-C982-92E90E6F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858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6639D-45EE-F692-0C4D-1606C0B8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80E10-289E-7760-A09B-5141160C6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22FE8-71D3-0036-6DD6-2FF66C929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44E57-D316-6120-911A-BDC0E8737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EF807-E27F-EBD3-E351-B562EEBD9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CEDEB-030E-94C0-CC0F-CAF75CD1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8E806-0B7B-6677-230F-D2C27EAF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F40E5-296A-00E0-7C0D-96367B50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54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B6F4-F9A6-A5D2-77B2-C7E7955C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948CC-DF3B-50D0-AE5C-36731013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A9B78-1364-71F6-6631-1A3497B8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1F884-FC16-4B3C-37BD-D8082328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093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D90D6-D83D-928A-ABE5-6554EC64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5DC02-74A3-FC38-8ABC-FC79C361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AC58A-C3AD-FA8F-F63C-67202BFF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3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AFD4-C711-9156-E832-93450BBB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6062-30C3-A58E-00D4-BE2557864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591B-1659-5DCB-EA0E-55641FE08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42D0E-51B0-02D4-C2AC-1B49321A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9419D-CEBB-9023-E9FF-6CB2AA93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417DC-003C-03B6-094D-A85CD5F9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105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0F05-C1F5-0D10-61D0-6D8D3BEF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2639F-93E8-8A06-FF27-717271AB3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E15B3-B734-872A-3F1E-D701ECF9A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AE8D8-8198-F2E7-E525-2DDBA6E2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8828-D3E9-F033-6A99-72056CDB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8C072-29E1-A0C8-037F-7F984E40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78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10152-32F4-38E0-6351-DD840CDD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D1993-1B01-F163-6B89-22881DC35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C3E69-3C29-2869-050B-62A0DEFD5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9AAEC-C9FA-9D9B-827B-04D2FB6D1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26E89-9E42-E09B-169C-87FF136A9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76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556645-BAB9-C388-6CEA-ACB9E1150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3198" r="2566" b="11644"/>
          <a:stretch/>
        </p:blipFill>
        <p:spPr>
          <a:xfrm>
            <a:off x="0" y="4597893"/>
            <a:ext cx="12192000" cy="2367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8F11B-AC42-145F-2B5C-1F866E29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8582"/>
            <a:ext cx="9144000" cy="2479963"/>
          </a:xfrm>
        </p:spPr>
        <p:txBody>
          <a:bodyPr>
            <a:normAutofit/>
          </a:bodyPr>
          <a:lstStyle/>
          <a:p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Social Story:</a:t>
            </a:r>
            <a:b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School Swimming at </a:t>
            </a:r>
            <a:br>
              <a:rPr lang="en-AU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Splash’s Pakenham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E9DAA1-A25B-7ED1-EF02-74DE2E5FD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12" y="4505817"/>
            <a:ext cx="3011488" cy="11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7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0052" y="1626843"/>
            <a:ext cx="4211782" cy="150394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is a toilet.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My school teacher will take me there if I need to go.</a:t>
            </a: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E79D0-FF5F-DFB5-7219-088AAE5A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6" y="888807"/>
            <a:ext cx="6931178" cy="40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1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7462" y="4436247"/>
            <a:ext cx="5788003" cy="114798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My swimming lesson will take place in the pool.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walk </a:t>
            </a: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when I am near the pool to be safe.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A29C1-5412-B251-D477-54B1E39B0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23" y="419635"/>
            <a:ext cx="9056282" cy="38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4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4B1BAD-2FFB-0273-7B37-759917CE03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0088" y="1015451"/>
            <a:ext cx="5181600" cy="35872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wear a blue rash vest.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take me to the space where I will have my swimming lesson.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6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3846" y="2241261"/>
            <a:ext cx="4562408" cy="122174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I place my swimming bag on a </a:t>
            </a:r>
            <a:r>
              <a:rPr lang="en-AU" sz="2000" dirty="0">
                <a:latin typeface="Open Sans" pitchFamily="2" charset="0"/>
                <a:ea typeface="Calibri" panose="020F0502020204030204" pitchFamily="34" charset="0"/>
              </a:rPr>
              <a:t>bench</a:t>
            </a: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 to keep it safe and dry while I am swimming.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Picture 8" descr="A group of shoes on a bench&#10;&#10;Description automatically generated">
            <a:extLst>
              <a:ext uri="{FF2B5EF4-FFF2-40B4-BE49-F238E27FC236}">
                <a16:creationId xmlns:a16="http://schemas.microsoft.com/office/drawing/2014/main" id="{9098EA33-176B-8DF4-C1A3-87ED90B6D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" y="330175"/>
            <a:ext cx="6227299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8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609FB-E366-E6A7-E08B-AD66A60E25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6852" y="881383"/>
            <a:ext cx="5181599" cy="380145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My swimming teacher will show me how to enter the water safely.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show me how to paddle, blow bubbles, float and kick in the water. It will be fun!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809" y="1159050"/>
            <a:ext cx="5181600" cy="98814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</a:t>
            </a: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might use a noodle, kickboard or other equipment during my swimming lesson.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DF057-312A-8B55-B0C1-BA56A0FC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65" y="545278"/>
            <a:ext cx="4791135" cy="4462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97598-E167-882B-A527-3ADF8322C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82" y="2426956"/>
            <a:ext cx="4089254" cy="36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3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23A4A3-6D7B-8652-975C-811DD52B1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2174" y="913342"/>
            <a:ext cx="4677428" cy="37914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It can be noisy at the pool. I can wear ear plugs in the water. I can take a break in a quiet place with my school teacher.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0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24AB7E-94CD-D21E-4034-64497239B2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9309" y="1413164"/>
            <a:ext cx="3360415" cy="3193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 my lesson is finished my swimming teacher will take me to my school teacher.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0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 txBox="1">
            <a:spLocks/>
          </p:cNvSpPr>
          <p:nvPr/>
        </p:nvSpPr>
        <p:spPr>
          <a:xfrm>
            <a:off x="7484012" y="1617334"/>
            <a:ext cx="4293270" cy="219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dry off and change into my school uniform in the changeroom.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A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put my wet swimwear and towel in my swimming bag.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FDAE1-8A84-A8B9-8283-91489031B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8" y="287454"/>
            <a:ext cx="6645199" cy="4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2981" y="939750"/>
            <a:ext cx="5181600" cy="17846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wait with my school teacher unti</a:t>
            </a: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 it is time to leave.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walk outside to the bus.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2" descr="An orange, green and white bus">
            <a:extLst>
              <a:ext uri="{FF2B5EF4-FFF2-40B4-BE49-F238E27FC236}">
                <a16:creationId xmlns:a16="http://schemas.microsoft.com/office/drawing/2014/main" id="{42BF8978-5549-698C-C705-F87D4DA52E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0996" r="11562" b="11116"/>
          <a:stretch/>
        </p:blipFill>
        <p:spPr bwMode="auto">
          <a:xfrm>
            <a:off x="6096000" y="3055769"/>
            <a:ext cx="5181601" cy="28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arking lot with cars and a building">
            <a:extLst>
              <a:ext uri="{FF2B5EF4-FFF2-40B4-BE49-F238E27FC236}">
                <a16:creationId xmlns:a16="http://schemas.microsoft.com/office/drawing/2014/main" id="{6ADE078D-ED90-65BA-D327-79C171D6C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r="13836"/>
          <a:stretch/>
        </p:blipFill>
        <p:spPr>
          <a:xfrm>
            <a:off x="673510" y="410334"/>
            <a:ext cx="4748981" cy="36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4291" y="1497841"/>
            <a:ext cx="2923309" cy="150394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am going to Splash’s for a swimming lesson.</a:t>
            </a: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Content Placeholder 7" descr="A store front with a sign on the window&#10;&#10;Description automatically generated">
            <a:extLst>
              <a:ext uri="{FF2B5EF4-FFF2-40B4-BE49-F238E27FC236}">
                <a16:creationId xmlns:a16="http://schemas.microsoft.com/office/drawing/2014/main" id="{5E9D41AB-3A1C-7C5F-58BE-4E68C916E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0506"/>
            <a:ext cx="5984632" cy="4730738"/>
          </a:xfrm>
        </p:spPr>
      </p:pic>
    </p:spTree>
    <p:extLst>
      <p:ext uri="{BB962C8B-B14F-4D97-AF65-F5344CB8AC3E}">
        <p14:creationId xmlns:p14="http://schemas.microsoft.com/office/powerpoint/2010/main" val="268333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9226" y="538842"/>
            <a:ext cx="4198374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will travel to Splash’s on a bus.</a:t>
            </a: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26" name="Picture 2" descr="50 hybrid buses for Melbourne, deliveries have begun - Sustainable Bus">
            <a:extLst>
              <a:ext uri="{FF2B5EF4-FFF2-40B4-BE49-F238E27FC236}">
                <a16:creationId xmlns:a16="http://schemas.microsoft.com/office/drawing/2014/main" id="{DE79D28E-EFAF-C272-A0C6-0AE9410A4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0996" r="11562" b="11116"/>
          <a:stretch/>
        </p:blipFill>
        <p:spPr bwMode="auto">
          <a:xfrm>
            <a:off x="914400" y="1327353"/>
            <a:ext cx="5793227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9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9380" y="1971097"/>
            <a:ext cx="3790335" cy="145790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When I arrive I will see people who work at Splash’s. </a:t>
            </a:r>
          </a:p>
        </p:txBody>
      </p:sp>
      <p:pic>
        <p:nvPicPr>
          <p:cNvPr id="6" name="Picture 5" descr="A person standing behind a counter&#10;&#10;Description automatically generated">
            <a:extLst>
              <a:ext uri="{FF2B5EF4-FFF2-40B4-BE49-F238E27FC236}">
                <a16:creationId xmlns:a16="http://schemas.microsoft.com/office/drawing/2014/main" id="{B7BE5E3A-142A-ADBF-E2E0-2340F8C6C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r="2205"/>
          <a:stretch/>
        </p:blipFill>
        <p:spPr>
          <a:xfrm>
            <a:off x="452285" y="234083"/>
            <a:ext cx="7282375" cy="49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2990" y="1725492"/>
            <a:ext cx="3896751" cy="272783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sit down until it is time to change into my swim wear.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16882-F0C9-EA92-0775-DEE91E46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21" y="584754"/>
            <a:ext cx="7516274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2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3707" y="2257871"/>
            <a:ext cx="3177138" cy="92846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are spaces where I can get changed.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8C73-20F4-3FD0-EB46-B336D8C1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" y="295437"/>
            <a:ext cx="6645199" cy="4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2B5A2D-54F2-9DB0-8869-0F2633C7D5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0" y="1091750"/>
            <a:ext cx="4655127" cy="350841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58668"/>
            <a:ext cx="5555226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have a swimming bag.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will be a towel in my swimming bag.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take my towel out of my swimming bag. 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2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2B237F-3E06-914B-D582-A987B300E7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9928" y="914399"/>
            <a:ext cx="4338154" cy="37408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41754"/>
            <a:ext cx="5181600" cy="85540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take school uniform off and put it in my swimming bag.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3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84983" y="1253475"/>
            <a:ext cx="3897086" cy="272783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swim in a group with other children.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After changing into swimwear I will sit in a space near the colour for my group.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Content Placeholder 7" descr="A pink and white sign on a blue wall&#10;&#10;Description automatically generated">
            <a:extLst>
              <a:ext uri="{FF2B5EF4-FFF2-40B4-BE49-F238E27FC236}">
                <a16:creationId xmlns:a16="http://schemas.microsoft.com/office/drawing/2014/main" id="{32AC7E89-A577-1BC4-68EA-68459D6068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29192" r="1755" b="14308"/>
          <a:stretch/>
        </p:blipFill>
        <p:spPr>
          <a:xfrm>
            <a:off x="567121" y="812731"/>
            <a:ext cx="6630093" cy="31685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B3E7B-9D85-15BC-4BAC-A9FB8F2977D6}"/>
              </a:ext>
            </a:extLst>
          </p:cNvPr>
          <p:cNvSpPr txBox="1"/>
          <p:nvPr/>
        </p:nvSpPr>
        <p:spPr>
          <a:xfrm>
            <a:off x="3163952" y="4442866"/>
            <a:ext cx="548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 PHOTO NEEDED of waiting area with class colours displayed</a:t>
            </a:r>
          </a:p>
        </p:txBody>
      </p:sp>
    </p:spTree>
    <p:extLst>
      <p:ext uri="{BB962C8B-B14F-4D97-AF65-F5344CB8AC3E}">
        <p14:creationId xmlns:p14="http://schemas.microsoft.com/office/powerpoint/2010/main" val="1358160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6d1824-50b4-4f37-b9d6-0a67512902cd">
      <Terms xmlns="http://schemas.microsoft.com/office/infopath/2007/PartnerControls"/>
    </lcf76f155ced4ddcb4097134ff3c332f>
    <TaxCatchAll xmlns="538fbcca-4934-4690-8aea-6a9f53766e2a" xsi:nil="true"/>
    <SharedWithUsers xmlns="538fbcca-4934-4690-8aea-6a9f53766e2a">
      <UserInfo>
        <DisplayName>Mitchell Coffey</DisplayName>
        <AccountId>23</AccountId>
        <AccountType/>
      </UserInfo>
      <UserInfo>
        <DisplayName>Suzanna Watts</DisplayName>
        <AccountId>79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29EBF61594549BD52A96E4C6FB270" ma:contentTypeVersion="17" ma:contentTypeDescription="Create a new document." ma:contentTypeScope="" ma:versionID="93956108bc5c90ab3ddeb18b366758c1">
  <xsd:schema xmlns:xsd="http://www.w3.org/2001/XMLSchema" xmlns:xs="http://www.w3.org/2001/XMLSchema" xmlns:p="http://schemas.microsoft.com/office/2006/metadata/properties" xmlns:ns2="ad6d1824-50b4-4f37-b9d6-0a67512902cd" xmlns:ns3="538fbcca-4934-4690-8aea-6a9f53766e2a" targetNamespace="http://schemas.microsoft.com/office/2006/metadata/properties" ma:root="true" ma:fieldsID="a40393da9a8ee5fb178a049f4f378afb" ns2:_="" ns3:_="">
    <xsd:import namespace="ad6d1824-50b4-4f37-b9d6-0a67512902cd"/>
    <xsd:import namespace="538fbcca-4934-4690-8aea-6a9f53766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d1824-50b4-4f37-b9d6-0a6751290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662031d-a61a-4adf-9428-38c876eafa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fbcca-4934-4690-8aea-6a9f53766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cda7ea4-cefe-4eaa-8095-2d4649323aee}" ma:internalName="TaxCatchAll" ma:showField="CatchAllData" ma:web="538fbcca-4934-4690-8aea-6a9f53766e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F16E9B-534D-4547-BF69-05FA80C689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220484-4F6A-43E1-85E0-9F7EE435FF8C}">
  <ds:schemaRefs>
    <ds:schemaRef ds:uri="http://schemas.microsoft.com/office/2006/metadata/properties"/>
    <ds:schemaRef ds:uri="http://schemas.microsoft.com/office/infopath/2007/PartnerControls"/>
    <ds:schemaRef ds:uri="ad6d1824-50b4-4f37-b9d6-0a67512902cd"/>
    <ds:schemaRef ds:uri="538fbcca-4934-4690-8aea-6a9f53766e2a"/>
  </ds:schemaRefs>
</ds:datastoreItem>
</file>

<file path=customXml/itemProps3.xml><?xml version="1.0" encoding="utf-8"?>
<ds:datastoreItem xmlns:ds="http://schemas.openxmlformats.org/officeDocument/2006/customXml" ds:itemID="{6A69DF3C-3575-42FF-938B-59C1A6977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6d1824-50b4-4f37-b9d6-0a67512902cd"/>
    <ds:schemaRef ds:uri="538fbcca-4934-4690-8aea-6a9f53766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380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Office Theme</vt:lpstr>
      <vt:lpstr>Social Story:  School Swimming at  Splash’s Pakenham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Janelle Carter</dc:creator>
  <cp:lastModifiedBy>Jane O'Sullivan</cp:lastModifiedBy>
  <cp:revision>4</cp:revision>
  <dcterms:created xsi:type="dcterms:W3CDTF">2022-07-17T03:32:36Z</dcterms:created>
  <dcterms:modified xsi:type="dcterms:W3CDTF">2024-05-02T12:18:32Z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0x01010091029EBF61594549BD52A96E4C6FB270</vt:lpwstr>
  </property>
  <property fmtid="{D5CDD505-2E9C-101B-9397-08002B2CF9AE}" pid="3" name="MediaServiceImageTags">
    <vt:lpwstr/>
  </property>
</Properties>
</file>