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9" r:id="rId6"/>
    <p:sldId id="262" r:id="rId7"/>
    <p:sldId id="263" r:id="rId8"/>
    <p:sldId id="276" r:id="rId9"/>
    <p:sldId id="277" r:id="rId10"/>
    <p:sldId id="264" r:id="rId11"/>
    <p:sldId id="265" r:id="rId12"/>
    <p:sldId id="278" r:id="rId13"/>
    <p:sldId id="267" r:id="rId14"/>
    <p:sldId id="268" r:id="rId15"/>
    <p:sldId id="269" r:id="rId16"/>
    <p:sldId id="280" r:id="rId17"/>
    <p:sldId id="270" r:id="rId18"/>
    <p:sldId id="271" r:id="rId19"/>
    <p:sldId id="272" r:id="rId20"/>
    <p:sldId id="273" r:id="rId21"/>
    <p:sldId id="279" r:id="rId22"/>
    <p:sldId id="27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81448E-0B20-4A95-9A60-B18241A19D6E}" v="11" dt="2024-05-02T12:12:01.5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11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e O'Sullivan" userId="999a4454-55e4-4b44-91d8-79267774bfb8" providerId="ADAL" clId="{6C81448E-0B20-4A95-9A60-B18241A19D6E}"/>
    <pc:docChg chg="undo custSel delSld modSld">
      <pc:chgData name="Jane O'Sullivan" userId="999a4454-55e4-4b44-91d8-79267774bfb8" providerId="ADAL" clId="{6C81448E-0B20-4A95-9A60-B18241A19D6E}" dt="2024-05-02T12:13:01.998" v="597" actId="478"/>
      <pc:docMkLst>
        <pc:docMk/>
      </pc:docMkLst>
      <pc:sldChg chg="modSp mod">
        <pc:chgData name="Jane O'Sullivan" userId="999a4454-55e4-4b44-91d8-79267774bfb8" providerId="ADAL" clId="{6C81448E-0B20-4A95-9A60-B18241A19D6E}" dt="2024-04-21T10:01:56.163" v="4" actId="20577"/>
        <pc:sldMkLst>
          <pc:docMk/>
          <pc:sldMk cId="3169670315" sldId="256"/>
        </pc:sldMkLst>
        <pc:spChg chg="mod">
          <ac:chgData name="Jane O'Sullivan" userId="999a4454-55e4-4b44-91d8-79267774bfb8" providerId="ADAL" clId="{6C81448E-0B20-4A95-9A60-B18241A19D6E}" dt="2024-04-21T10:01:56.163" v="4" actId="20577"/>
          <ac:spMkLst>
            <pc:docMk/>
            <pc:sldMk cId="3169670315" sldId="256"/>
            <ac:spMk id="2" creationId="{4418F11B-AC42-145F-2B5C-1F866E29F159}"/>
          </ac:spMkLst>
        </pc:spChg>
      </pc:sldChg>
      <pc:sldChg chg="addSp delSp modSp mod">
        <pc:chgData name="Jane O'Sullivan" userId="999a4454-55e4-4b44-91d8-79267774bfb8" providerId="ADAL" clId="{6C81448E-0B20-4A95-9A60-B18241A19D6E}" dt="2024-04-21T10:04:44.233" v="10" actId="14100"/>
        <pc:sldMkLst>
          <pc:docMk/>
          <pc:sldMk cId="2683333583" sldId="259"/>
        </pc:sldMkLst>
        <pc:spChg chg="add del mod">
          <ac:chgData name="Jane O'Sullivan" userId="999a4454-55e4-4b44-91d8-79267774bfb8" providerId="ADAL" clId="{6C81448E-0B20-4A95-9A60-B18241A19D6E}" dt="2024-04-21T10:04:29.486" v="6" actId="931"/>
          <ac:spMkLst>
            <pc:docMk/>
            <pc:sldMk cId="2683333583" sldId="259"/>
            <ac:spMk id="3" creationId="{196B8E90-54A2-3721-023E-7B87003E52C0}"/>
          </ac:spMkLst>
        </pc:spChg>
        <pc:picChg chg="del">
          <ac:chgData name="Jane O'Sullivan" userId="999a4454-55e4-4b44-91d8-79267774bfb8" providerId="ADAL" clId="{6C81448E-0B20-4A95-9A60-B18241A19D6E}" dt="2024-04-21T10:03:15.886" v="5" actId="478"/>
          <ac:picMkLst>
            <pc:docMk/>
            <pc:sldMk cId="2683333583" sldId="259"/>
            <ac:picMk id="7" creationId="{85C43BBB-EF5B-2533-9C4E-E1EC53BA4542}"/>
          </ac:picMkLst>
        </pc:picChg>
        <pc:picChg chg="add mod">
          <ac:chgData name="Jane O'Sullivan" userId="999a4454-55e4-4b44-91d8-79267774bfb8" providerId="ADAL" clId="{6C81448E-0B20-4A95-9A60-B18241A19D6E}" dt="2024-04-21T10:04:44.233" v="10" actId="14100"/>
          <ac:picMkLst>
            <pc:docMk/>
            <pc:sldMk cId="2683333583" sldId="259"/>
            <ac:picMk id="8" creationId="{5E9D41AB-3A1C-7C5F-58BE-4E68C916E885}"/>
          </ac:picMkLst>
        </pc:picChg>
      </pc:sldChg>
      <pc:sldChg chg="addSp delSp modSp mod">
        <pc:chgData name="Jane O'Sullivan" userId="999a4454-55e4-4b44-91d8-79267774bfb8" providerId="ADAL" clId="{6C81448E-0B20-4A95-9A60-B18241A19D6E}" dt="2024-05-02T12:04:36.566" v="556" actId="478"/>
        <pc:sldMkLst>
          <pc:docMk/>
          <pc:sldMk cId="1933405028" sldId="263"/>
        </pc:sldMkLst>
        <pc:spChg chg="add del mod">
          <ac:chgData name="Jane O'Sullivan" userId="999a4454-55e4-4b44-91d8-79267774bfb8" providerId="ADAL" clId="{6C81448E-0B20-4A95-9A60-B18241A19D6E}" dt="2024-05-02T12:04:36.566" v="556" actId="478"/>
          <ac:spMkLst>
            <pc:docMk/>
            <pc:sldMk cId="1933405028" sldId="263"/>
            <ac:spMk id="2" creationId="{2D0A743C-EFD5-10EB-841A-C724D8265E92}"/>
          </ac:spMkLst>
        </pc:spChg>
        <pc:spChg chg="add del mod">
          <ac:chgData name="Jane O'Sullivan" userId="999a4454-55e4-4b44-91d8-79267774bfb8" providerId="ADAL" clId="{6C81448E-0B20-4A95-9A60-B18241A19D6E}" dt="2024-05-02T12:03:57.407" v="552" actId="478"/>
          <ac:spMkLst>
            <pc:docMk/>
            <pc:sldMk cId="1933405028" sldId="263"/>
            <ac:spMk id="9" creationId="{E76B88F3-80BE-9DE5-8DC1-63466819D6BB}"/>
          </ac:spMkLst>
        </pc:spChg>
        <pc:picChg chg="add mod modCrop">
          <ac:chgData name="Jane O'Sullivan" userId="999a4454-55e4-4b44-91d8-79267774bfb8" providerId="ADAL" clId="{6C81448E-0B20-4A95-9A60-B18241A19D6E}" dt="2024-05-02T12:04:31.796" v="555" actId="1076"/>
          <ac:picMkLst>
            <pc:docMk/>
            <pc:sldMk cId="1933405028" sldId="263"/>
            <ac:picMk id="6" creationId="{B7BE5E3A-142A-ADBF-E2E0-2340F8C6CA21}"/>
          </ac:picMkLst>
        </pc:picChg>
        <pc:picChg chg="del">
          <ac:chgData name="Jane O'Sullivan" userId="999a4454-55e4-4b44-91d8-79267774bfb8" providerId="ADAL" clId="{6C81448E-0B20-4A95-9A60-B18241A19D6E}" dt="2024-05-02T12:03:54.194" v="550" actId="478"/>
          <ac:picMkLst>
            <pc:docMk/>
            <pc:sldMk cId="1933405028" sldId="263"/>
            <ac:picMk id="8" creationId="{093DB0C6-165D-DAA4-64B7-3CB6B0E7364F}"/>
          </ac:picMkLst>
        </pc:picChg>
      </pc:sldChg>
      <pc:sldChg chg="addSp delSp modSp mod">
        <pc:chgData name="Jane O'Sullivan" userId="999a4454-55e4-4b44-91d8-79267774bfb8" providerId="ADAL" clId="{6C81448E-0B20-4A95-9A60-B18241A19D6E}" dt="2024-04-21T11:31:11.481" v="545" actId="1036"/>
        <pc:sldMkLst>
          <pc:docMk/>
          <pc:sldMk cId="2423419639" sldId="267"/>
        </pc:sldMkLst>
        <pc:spChg chg="mod">
          <ac:chgData name="Jane O'Sullivan" userId="999a4454-55e4-4b44-91d8-79267774bfb8" providerId="ADAL" clId="{6C81448E-0B20-4A95-9A60-B18241A19D6E}" dt="2024-04-21T10:27:28.799" v="37" actId="1076"/>
          <ac:spMkLst>
            <pc:docMk/>
            <pc:sldMk cId="2423419639" sldId="267"/>
            <ac:spMk id="4" creationId="{D4CD1CCD-21BA-A101-CD78-FDEB87EDBE57}"/>
          </ac:spMkLst>
        </pc:spChg>
        <pc:spChg chg="add del mod">
          <ac:chgData name="Jane O'Sullivan" userId="999a4454-55e4-4b44-91d8-79267774bfb8" providerId="ADAL" clId="{6C81448E-0B20-4A95-9A60-B18241A19D6E}" dt="2024-04-21T10:27:14.713" v="34" actId="478"/>
          <ac:spMkLst>
            <pc:docMk/>
            <pc:sldMk cId="2423419639" sldId="267"/>
            <ac:spMk id="7" creationId="{3AAF197B-0BE3-DBDC-4888-E3DE166BD915}"/>
          </ac:spMkLst>
        </pc:spChg>
        <pc:picChg chg="add mod">
          <ac:chgData name="Jane O'Sullivan" userId="999a4454-55e4-4b44-91d8-79267774bfb8" providerId="ADAL" clId="{6C81448E-0B20-4A95-9A60-B18241A19D6E}" dt="2024-04-21T11:31:11.481" v="545" actId="1036"/>
          <ac:picMkLst>
            <pc:docMk/>
            <pc:sldMk cId="2423419639" sldId="267"/>
            <ac:picMk id="3" creationId="{8ADE79D0-FF5F-DFB5-7219-088AAE5AAF84}"/>
          </ac:picMkLst>
        </pc:picChg>
        <pc:picChg chg="del">
          <ac:chgData name="Jane O'Sullivan" userId="999a4454-55e4-4b44-91d8-79267774bfb8" providerId="ADAL" clId="{6C81448E-0B20-4A95-9A60-B18241A19D6E}" dt="2024-04-21T10:27:12.163" v="33" actId="478"/>
          <ac:picMkLst>
            <pc:docMk/>
            <pc:sldMk cId="2423419639" sldId="267"/>
            <ac:picMk id="8" creationId="{27752178-7A60-56FD-B949-5AFBDB42901D}"/>
          </ac:picMkLst>
        </pc:picChg>
      </pc:sldChg>
      <pc:sldChg chg="addSp delSp modSp mod">
        <pc:chgData name="Jane O'Sullivan" userId="999a4454-55e4-4b44-91d8-79267774bfb8" providerId="ADAL" clId="{6C81448E-0B20-4A95-9A60-B18241A19D6E}" dt="2024-04-21T11:34:38.035" v="548" actId="1076"/>
        <pc:sldMkLst>
          <pc:docMk/>
          <pc:sldMk cId="2691242430" sldId="268"/>
        </pc:sldMkLst>
        <pc:spChg chg="mod">
          <ac:chgData name="Jane O'Sullivan" userId="999a4454-55e4-4b44-91d8-79267774bfb8" providerId="ADAL" clId="{6C81448E-0B20-4A95-9A60-B18241A19D6E}" dt="2024-04-21T11:34:38.035" v="548" actId="1076"/>
          <ac:spMkLst>
            <pc:docMk/>
            <pc:sldMk cId="2691242430" sldId="268"/>
            <ac:spMk id="4" creationId="{D4CD1CCD-21BA-A101-CD78-FDEB87EDBE57}"/>
          </ac:spMkLst>
        </pc:spChg>
        <pc:spChg chg="add del mod">
          <ac:chgData name="Jane O'Sullivan" userId="999a4454-55e4-4b44-91d8-79267774bfb8" providerId="ADAL" clId="{6C81448E-0B20-4A95-9A60-B18241A19D6E}" dt="2024-04-21T10:10:35.039" v="29" actId="478"/>
          <ac:spMkLst>
            <pc:docMk/>
            <pc:sldMk cId="2691242430" sldId="268"/>
            <ac:spMk id="7" creationId="{989FC479-A3F8-4C90-F15C-2F04EC9224FB}"/>
          </ac:spMkLst>
        </pc:spChg>
        <pc:picChg chg="add del mod">
          <ac:chgData name="Jane O'Sullivan" userId="999a4454-55e4-4b44-91d8-79267774bfb8" providerId="ADAL" clId="{6C81448E-0B20-4A95-9A60-B18241A19D6E}" dt="2024-04-21T10:31:24.895" v="47" actId="478"/>
          <ac:picMkLst>
            <pc:docMk/>
            <pc:sldMk cId="2691242430" sldId="268"/>
            <ac:picMk id="3" creationId="{7AAC31EA-C1CD-9B95-AF43-6B43897FB6E8}"/>
          </ac:picMkLst>
        </pc:picChg>
        <pc:picChg chg="del">
          <ac:chgData name="Jane O'Sullivan" userId="999a4454-55e4-4b44-91d8-79267774bfb8" providerId="ADAL" clId="{6C81448E-0B20-4A95-9A60-B18241A19D6E}" dt="2024-04-21T10:10:31.076" v="28" actId="478"/>
          <ac:picMkLst>
            <pc:docMk/>
            <pc:sldMk cId="2691242430" sldId="268"/>
            <ac:picMk id="8" creationId="{71C8EED4-2E0A-35AC-F378-5A74C76B96F7}"/>
          </ac:picMkLst>
        </pc:picChg>
        <pc:picChg chg="add mod">
          <ac:chgData name="Jane O'Sullivan" userId="999a4454-55e4-4b44-91d8-79267774bfb8" providerId="ADAL" clId="{6C81448E-0B20-4A95-9A60-B18241A19D6E}" dt="2024-04-21T11:34:29.853" v="546" actId="1076"/>
          <ac:picMkLst>
            <pc:docMk/>
            <pc:sldMk cId="2691242430" sldId="268"/>
            <ac:picMk id="10" creationId="{152A29C1-5412-B251-D477-54B1E39B00EC}"/>
          </ac:picMkLst>
        </pc:picChg>
      </pc:sldChg>
      <pc:sldChg chg="addSp delSp modSp mod">
        <pc:chgData name="Jane O'Sullivan" userId="999a4454-55e4-4b44-91d8-79267774bfb8" providerId="ADAL" clId="{6C81448E-0B20-4A95-9A60-B18241A19D6E}" dt="2024-04-21T10:41:15.315" v="198" actId="1076"/>
        <pc:sldMkLst>
          <pc:docMk/>
          <pc:sldMk cId="2768335679" sldId="271"/>
        </pc:sldMkLst>
        <pc:spChg chg="mod">
          <ac:chgData name="Jane O'Sullivan" userId="999a4454-55e4-4b44-91d8-79267774bfb8" providerId="ADAL" clId="{6C81448E-0B20-4A95-9A60-B18241A19D6E}" dt="2024-04-21T10:41:15.315" v="198" actId="1076"/>
          <ac:spMkLst>
            <pc:docMk/>
            <pc:sldMk cId="2768335679" sldId="271"/>
            <ac:spMk id="4" creationId="{D4CD1CCD-21BA-A101-CD78-FDEB87EDBE57}"/>
          </ac:spMkLst>
        </pc:spChg>
        <pc:picChg chg="del">
          <ac:chgData name="Jane O'Sullivan" userId="999a4454-55e4-4b44-91d8-79267774bfb8" providerId="ADAL" clId="{6C81448E-0B20-4A95-9A60-B18241A19D6E}" dt="2024-04-21T10:39:47.903" v="188" actId="478"/>
          <ac:picMkLst>
            <pc:docMk/>
            <pc:sldMk cId="2768335679" sldId="271"/>
            <ac:picMk id="3" creationId="{4A234A2E-183E-9E69-37DE-6E23005C54F9}"/>
          </ac:picMkLst>
        </pc:picChg>
        <pc:picChg chg="add mod">
          <ac:chgData name="Jane O'Sullivan" userId="999a4454-55e4-4b44-91d8-79267774bfb8" providerId="ADAL" clId="{6C81448E-0B20-4A95-9A60-B18241A19D6E}" dt="2024-04-21T10:41:08.384" v="197" actId="1076"/>
          <ac:picMkLst>
            <pc:docMk/>
            <pc:sldMk cId="2768335679" sldId="271"/>
            <ac:picMk id="6" creationId="{D37DF057-312A-8B55-B0C1-BA56A0FCC9EF}"/>
          </ac:picMkLst>
        </pc:picChg>
        <pc:picChg chg="add mod">
          <ac:chgData name="Jane O'Sullivan" userId="999a4454-55e4-4b44-91d8-79267774bfb8" providerId="ADAL" clId="{6C81448E-0B20-4A95-9A60-B18241A19D6E}" dt="2024-04-21T10:40:58.139" v="196" actId="14100"/>
          <ac:picMkLst>
            <pc:docMk/>
            <pc:sldMk cId="2768335679" sldId="271"/>
            <ac:picMk id="8" creationId="{1FC97598-E167-882B-A527-3ADF8322C0BC}"/>
          </ac:picMkLst>
        </pc:picChg>
      </pc:sldChg>
      <pc:sldChg chg="addSp delSp modSp mod">
        <pc:chgData name="Jane O'Sullivan" userId="999a4454-55e4-4b44-91d8-79267774bfb8" providerId="ADAL" clId="{6C81448E-0B20-4A95-9A60-B18241A19D6E}" dt="2024-05-02T12:12:30.895" v="596" actId="1076"/>
        <pc:sldMkLst>
          <pc:docMk/>
          <pc:sldMk cId="1359025599" sldId="275"/>
        </pc:sldMkLst>
        <pc:spChg chg="add del mod">
          <ac:chgData name="Jane O'Sullivan" userId="999a4454-55e4-4b44-91d8-79267774bfb8" providerId="ADAL" clId="{6C81448E-0B20-4A95-9A60-B18241A19D6E}" dt="2024-05-02T12:11:44.167" v="587" actId="478"/>
          <ac:spMkLst>
            <pc:docMk/>
            <pc:sldMk cId="1359025599" sldId="275"/>
            <ac:spMk id="2" creationId="{0E2A2895-56E7-EF50-7EE7-860FB05961D3}"/>
          </ac:spMkLst>
        </pc:spChg>
        <pc:picChg chg="add mod modCrop">
          <ac:chgData name="Jane O'Sullivan" userId="999a4454-55e4-4b44-91d8-79267774bfb8" providerId="ADAL" clId="{6C81448E-0B20-4A95-9A60-B18241A19D6E}" dt="2024-05-02T12:12:30.895" v="596" actId="1076"/>
          <ac:picMkLst>
            <pc:docMk/>
            <pc:sldMk cId="1359025599" sldId="275"/>
            <ac:picMk id="6" creationId="{6ADE078D-ED90-65BA-D327-79C171D6C638}"/>
          </ac:picMkLst>
        </pc:picChg>
        <pc:picChg chg="add del">
          <ac:chgData name="Jane O'Sullivan" userId="999a4454-55e4-4b44-91d8-79267774bfb8" providerId="ADAL" clId="{6C81448E-0B20-4A95-9A60-B18241A19D6E}" dt="2024-05-02T12:11:46.059" v="588" actId="478"/>
          <ac:picMkLst>
            <pc:docMk/>
            <pc:sldMk cId="1359025599" sldId="275"/>
            <ac:picMk id="9" creationId="{513D4635-F99A-3518-9F5C-0DC52D2D17E6}"/>
          </ac:picMkLst>
        </pc:picChg>
      </pc:sldChg>
      <pc:sldChg chg="addSp delSp modSp mod">
        <pc:chgData name="Jane O'Sullivan" userId="999a4454-55e4-4b44-91d8-79267774bfb8" providerId="ADAL" clId="{6C81448E-0B20-4A95-9A60-B18241A19D6E}" dt="2024-05-02T12:13:01.998" v="597" actId="478"/>
        <pc:sldMkLst>
          <pc:docMk/>
          <pc:sldMk cId="3496526220" sldId="276"/>
        </pc:sldMkLst>
        <pc:spChg chg="mod">
          <ac:chgData name="Jane O'Sullivan" userId="999a4454-55e4-4b44-91d8-79267774bfb8" providerId="ADAL" clId="{6C81448E-0B20-4A95-9A60-B18241A19D6E}" dt="2024-04-21T10:29:41.222" v="46" actId="14100"/>
          <ac:spMkLst>
            <pc:docMk/>
            <pc:sldMk cId="3496526220" sldId="276"/>
            <ac:spMk id="4" creationId="{D4CD1CCD-21BA-A101-CD78-FDEB87EDBE57}"/>
          </ac:spMkLst>
        </pc:spChg>
        <pc:spChg chg="add del mod">
          <ac:chgData name="Jane O'Sullivan" userId="999a4454-55e4-4b44-91d8-79267774bfb8" providerId="ADAL" clId="{6C81448E-0B20-4A95-9A60-B18241A19D6E}" dt="2024-04-21T10:29:18.293" v="41" actId="478"/>
          <ac:spMkLst>
            <pc:docMk/>
            <pc:sldMk cId="3496526220" sldId="276"/>
            <ac:spMk id="8" creationId="{1E804688-5FCE-B495-4F2C-46D0A439060E}"/>
          </ac:spMkLst>
        </pc:spChg>
        <pc:spChg chg="add del mod">
          <ac:chgData name="Jane O'Sullivan" userId="999a4454-55e4-4b44-91d8-79267774bfb8" providerId="ADAL" clId="{6C81448E-0B20-4A95-9A60-B18241A19D6E}" dt="2024-05-02T12:13:01.998" v="597" actId="478"/>
          <ac:spMkLst>
            <pc:docMk/>
            <pc:sldMk cId="3496526220" sldId="276"/>
            <ac:spMk id="9" creationId="{8F0B3D21-554D-A98A-1F05-18714884369D}"/>
          </ac:spMkLst>
        </pc:spChg>
        <pc:picChg chg="add mod">
          <ac:chgData name="Jane O'Sullivan" userId="999a4454-55e4-4b44-91d8-79267774bfb8" providerId="ADAL" clId="{6C81448E-0B20-4A95-9A60-B18241A19D6E}" dt="2024-04-21T10:29:25.629" v="42" actId="1076"/>
          <ac:picMkLst>
            <pc:docMk/>
            <pc:sldMk cId="3496526220" sldId="276"/>
            <ac:picMk id="3" creationId="{FCD16882-F0C9-EA92-0775-DEE91E4657FB}"/>
          </ac:picMkLst>
        </pc:picChg>
        <pc:picChg chg="add del mod">
          <ac:chgData name="Jane O'Sullivan" userId="999a4454-55e4-4b44-91d8-79267774bfb8" providerId="ADAL" clId="{6C81448E-0B20-4A95-9A60-B18241A19D6E}" dt="2024-05-02T12:05:20.861" v="560" actId="478"/>
          <ac:picMkLst>
            <pc:docMk/>
            <pc:sldMk cId="3496526220" sldId="276"/>
            <ac:picMk id="6" creationId="{854C75BF-6E77-B6D3-4017-5039F61E66AE}"/>
          </ac:picMkLst>
        </pc:picChg>
        <pc:picChg chg="del">
          <ac:chgData name="Jane O'Sullivan" userId="999a4454-55e4-4b44-91d8-79267774bfb8" providerId="ADAL" clId="{6C81448E-0B20-4A95-9A60-B18241A19D6E}" dt="2024-04-21T10:29:13.200" v="40" actId="478"/>
          <ac:picMkLst>
            <pc:docMk/>
            <pc:sldMk cId="3496526220" sldId="276"/>
            <ac:picMk id="7" creationId="{8D8C1DCE-1762-7B96-D6E2-2FFDCD9D867A}"/>
          </ac:picMkLst>
        </pc:picChg>
      </pc:sldChg>
      <pc:sldChg chg="addSp delSp modSp mod">
        <pc:chgData name="Jane O'Sullivan" userId="999a4454-55e4-4b44-91d8-79267774bfb8" providerId="ADAL" clId="{6C81448E-0B20-4A95-9A60-B18241A19D6E}" dt="2024-04-21T10:08:25.265" v="26" actId="1076"/>
        <pc:sldMkLst>
          <pc:docMk/>
          <pc:sldMk cId="14044672" sldId="277"/>
        </pc:sldMkLst>
        <pc:spChg chg="add del mod">
          <ac:chgData name="Jane O'Sullivan" userId="999a4454-55e4-4b44-91d8-79267774bfb8" providerId="ADAL" clId="{6C81448E-0B20-4A95-9A60-B18241A19D6E}" dt="2024-04-21T10:07:41.767" v="16" actId="478"/>
          <ac:spMkLst>
            <pc:docMk/>
            <pc:sldMk cId="14044672" sldId="277"/>
            <ac:spMk id="3" creationId="{544768A3-4E73-DFA7-4E61-55D918C37040}"/>
          </ac:spMkLst>
        </pc:spChg>
        <pc:spChg chg="mod">
          <ac:chgData name="Jane O'Sullivan" userId="999a4454-55e4-4b44-91d8-79267774bfb8" providerId="ADAL" clId="{6C81448E-0B20-4A95-9A60-B18241A19D6E}" dt="2024-04-21T10:08:25.265" v="26" actId="1076"/>
          <ac:spMkLst>
            <pc:docMk/>
            <pc:sldMk cId="14044672" sldId="277"/>
            <ac:spMk id="4" creationId="{D4CD1CCD-21BA-A101-CD78-FDEB87EDBE57}"/>
          </ac:spMkLst>
        </pc:spChg>
        <pc:spChg chg="del mod">
          <ac:chgData name="Jane O'Sullivan" userId="999a4454-55e4-4b44-91d8-79267774bfb8" providerId="ADAL" clId="{6C81448E-0B20-4A95-9A60-B18241A19D6E}" dt="2024-04-21T10:07:31.141" v="13" actId="478"/>
          <ac:spMkLst>
            <pc:docMk/>
            <pc:sldMk cId="14044672" sldId="277"/>
            <ac:spMk id="13" creationId="{8865B0A1-00A1-6256-5319-5EF695BEDD59}"/>
          </ac:spMkLst>
        </pc:spChg>
        <pc:spChg chg="del">
          <ac:chgData name="Jane O'Sullivan" userId="999a4454-55e4-4b44-91d8-79267774bfb8" providerId="ADAL" clId="{6C81448E-0B20-4A95-9A60-B18241A19D6E}" dt="2024-04-21T10:07:35.659" v="14" actId="478"/>
          <ac:spMkLst>
            <pc:docMk/>
            <pc:sldMk cId="14044672" sldId="277"/>
            <ac:spMk id="15" creationId="{871092E3-80E7-28EC-0554-BB2362F49516}"/>
          </ac:spMkLst>
        </pc:spChg>
        <pc:picChg chg="add mod">
          <ac:chgData name="Jane O'Sullivan" userId="999a4454-55e4-4b44-91d8-79267774bfb8" providerId="ADAL" clId="{6C81448E-0B20-4A95-9A60-B18241A19D6E}" dt="2024-04-21T10:08:17.410" v="24" actId="1076"/>
          <ac:picMkLst>
            <pc:docMk/>
            <pc:sldMk cId="14044672" sldId="277"/>
            <ac:picMk id="7" creationId="{A9AA8C73-20F4-3FD0-EB46-B336D8C11C16}"/>
          </ac:picMkLst>
        </pc:picChg>
        <pc:picChg chg="del">
          <ac:chgData name="Jane O'Sullivan" userId="999a4454-55e4-4b44-91d8-79267774bfb8" providerId="ADAL" clId="{6C81448E-0B20-4A95-9A60-B18241A19D6E}" dt="2024-04-21T10:07:37.490" v="15" actId="478"/>
          <ac:picMkLst>
            <pc:docMk/>
            <pc:sldMk cId="14044672" sldId="277"/>
            <ac:picMk id="8" creationId="{AD2EEBB5-2FE1-DFA6-43CF-DB8277283BAE}"/>
          </ac:picMkLst>
        </pc:picChg>
        <pc:picChg chg="del">
          <ac:chgData name="Jane O'Sullivan" userId="999a4454-55e4-4b44-91d8-79267774bfb8" providerId="ADAL" clId="{6C81448E-0B20-4A95-9A60-B18241A19D6E}" dt="2024-04-21T10:07:05.903" v="11" actId="478"/>
          <ac:picMkLst>
            <pc:docMk/>
            <pc:sldMk cId="14044672" sldId="277"/>
            <ac:picMk id="12" creationId="{22D26232-A09B-7C34-A0D4-2DA0D62717E9}"/>
          </ac:picMkLst>
        </pc:picChg>
      </pc:sldChg>
      <pc:sldChg chg="addSp delSp modSp mod">
        <pc:chgData name="Jane O'Sullivan" userId="999a4454-55e4-4b44-91d8-79267774bfb8" providerId="ADAL" clId="{6C81448E-0B20-4A95-9A60-B18241A19D6E}" dt="2024-04-21T11:08:19.747" v="519" actId="20577"/>
        <pc:sldMkLst>
          <pc:docMk/>
          <pc:sldMk cId="1358160658" sldId="278"/>
        </pc:sldMkLst>
        <pc:spChg chg="add mod">
          <ac:chgData name="Jane O'Sullivan" userId="999a4454-55e4-4b44-91d8-79267774bfb8" providerId="ADAL" clId="{6C81448E-0B20-4A95-9A60-B18241A19D6E}" dt="2024-04-21T11:08:19.747" v="519" actId="20577"/>
          <ac:spMkLst>
            <pc:docMk/>
            <pc:sldMk cId="1358160658" sldId="278"/>
            <ac:spMk id="6" creationId="{575B3E7B-9D85-15BC-4BAC-A9FB8F2977D6}"/>
          </ac:spMkLst>
        </pc:spChg>
        <pc:inkChg chg="add del">
          <ac:chgData name="Jane O'Sullivan" userId="999a4454-55e4-4b44-91d8-79267774bfb8" providerId="ADAL" clId="{6C81448E-0B20-4A95-9A60-B18241A19D6E}" dt="2024-04-21T10:33:16.674" v="60" actId="9405"/>
          <ac:inkMkLst>
            <pc:docMk/>
            <pc:sldMk cId="1358160658" sldId="278"/>
            <ac:inkMk id="2" creationId="{85E4A8B3-8711-AB58-9903-223962E5FB4D}"/>
          </ac:inkMkLst>
        </pc:inkChg>
        <pc:inkChg chg="add del">
          <ac:chgData name="Jane O'Sullivan" userId="999a4454-55e4-4b44-91d8-79267774bfb8" providerId="ADAL" clId="{6C81448E-0B20-4A95-9A60-B18241A19D6E}" dt="2024-04-21T10:33:16.030" v="59" actId="9405"/>
          <ac:inkMkLst>
            <pc:docMk/>
            <pc:sldMk cId="1358160658" sldId="278"/>
            <ac:inkMk id="3" creationId="{B95A75C6-9704-C148-D1E4-11D1B9D0A8A6}"/>
          </ac:inkMkLst>
        </pc:inkChg>
      </pc:sldChg>
      <pc:sldChg chg="addSp delSp modSp mod">
        <pc:chgData name="Jane O'Sullivan" userId="999a4454-55e4-4b44-91d8-79267774bfb8" providerId="ADAL" clId="{6C81448E-0B20-4A95-9A60-B18241A19D6E}" dt="2024-04-21T10:43:00.616" v="212" actId="1076"/>
        <pc:sldMkLst>
          <pc:docMk/>
          <pc:sldMk cId="1695515891" sldId="279"/>
        </pc:sldMkLst>
        <pc:spChg chg="mod">
          <ac:chgData name="Jane O'Sullivan" userId="999a4454-55e4-4b44-91d8-79267774bfb8" providerId="ADAL" clId="{6C81448E-0B20-4A95-9A60-B18241A19D6E}" dt="2024-04-21T10:43:00.616" v="212" actId="1076"/>
          <ac:spMkLst>
            <pc:docMk/>
            <pc:sldMk cId="1695515891" sldId="279"/>
            <ac:spMk id="2" creationId="{D4CD1CCD-21BA-A101-CD78-FDEB87EDBE57}"/>
          </ac:spMkLst>
        </pc:spChg>
        <pc:spChg chg="add del mod">
          <ac:chgData name="Jane O'Sullivan" userId="999a4454-55e4-4b44-91d8-79267774bfb8" providerId="ADAL" clId="{6C81448E-0B20-4A95-9A60-B18241A19D6E}" dt="2024-04-21T10:41:36.180" v="202" actId="478"/>
          <ac:spMkLst>
            <pc:docMk/>
            <pc:sldMk cId="1695515891" sldId="279"/>
            <ac:spMk id="4" creationId="{0D8327DE-CE82-3D4D-5C2E-12F6F13C77AC}"/>
          </ac:spMkLst>
        </pc:spChg>
        <pc:spChg chg="del">
          <ac:chgData name="Jane O'Sullivan" userId="999a4454-55e4-4b44-91d8-79267774bfb8" providerId="ADAL" clId="{6C81448E-0B20-4A95-9A60-B18241A19D6E}" dt="2024-04-21T10:41:48.140" v="205" actId="478"/>
          <ac:spMkLst>
            <pc:docMk/>
            <pc:sldMk cId="1695515891" sldId="279"/>
            <ac:spMk id="13" creationId="{8865B0A1-00A1-6256-5319-5EF695BEDD59}"/>
          </ac:spMkLst>
        </pc:spChg>
        <pc:spChg chg="del">
          <ac:chgData name="Jane O'Sullivan" userId="999a4454-55e4-4b44-91d8-79267774bfb8" providerId="ADAL" clId="{6C81448E-0B20-4A95-9A60-B18241A19D6E}" dt="2024-04-21T10:41:44.542" v="204" actId="478"/>
          <ac:spMkLst>
            <pc:docMk/>
            <pc:sldMk cId="1695515891" sldId="279"/>
            <ac:spMk id="14" creationId="{4647E027-4D4C-8658-C6BB-E89591DB4BBB}"/>
          </ac:spMkLst>
        </pc:spChg>
        <pc:spChg chg="del">
          <ac:chgData name="Jane O'Sullivan" userId="999a4454-55e4-4b44-91d8-79267774bfb8" providerId="ADAL" clId="{6C81448E-0B20-4A95-9A60-B18241A19D6E}" dt="2024-04-21T10:41:40.367" v="203" actId="478"/>
          <ac:spMkLst>
            <pc:docMk/>
            <pc:sldMk cId="1695515891" sldId="279"/>
            <ac:spMk id="15" creationId="{871092E3-80E7-28EC-0554-BB2362F49516}"/>
          </ac:spMkLst>
        </pc:spChg>
        <pc:picChg chg="add mod">
          <ac:chgData name="Jane O'Sullivan" userId="999a4454-55e4-4b44-91d8-79267774bfb8" providerId="ADAL" clId="{6C81448E-0B20-4A95-9A60-B18241A19D6E}" dt="2024-04-21T10:42:36.487" v="207" actId="1076"/>
          <ac:picMkLst>
            <pc:docMk/>
            <pc:sldMk cId="1695515891" sldId="279"/>
            <ac:picMk id="6" creationId="{045FDAE1-8A84-A8B9-8283-91489031B7C6}"/>
          </ac:picMkLst>
        </pc:picChg>
        <pc:picChg chg="del">
          <ac:chgData name="Jane O'Sullivan" userId="999a4454-55e4-4b44-91d8-79267774bfb8" providerId="ADAL" clId="{6C81448E-0B20-4A95-9A60-B18241A19D6E}" dt="2024-04-21T10:41:28.879" v="199" actId="478"/>
          <ac:picMkLst>
            <pc:docMk/>
            <pc:sldMk cId="1695515891" sldId="279"/>
            <ac:picMk id="8" creationId="{AD2EEBB5-2FE1-DFA6-43CF-DB8277283BAE}"/>
          </ac:picMkLst>
        </pc:picChg>
        <pc:picChg chg="del">
          <ac:chgData name="Jane O'Sullivan" userId="999a4454-55e4-4b44-91d8-79267774bfb8" providerId="ADAL" clId="{6C81448E-0B20-4A95-9A60-B18241A19D6E}" dt="2024-04-21T10:41:31.186" v="200" actId="478"/>
          <ac:picMkLst>
            <pc:docMk/>
            <pc:sldMk cId="1695515891" sldId="279"/>
            <ac:picMk id="10" creationId="{0536541F-090C-DC9F-7444-97BF52C568D9}"/>
          </ac:picMkLst>
        </pc:picChg>
        <pc:picChg chg="del">
          <ac:chgData name="Jane O'Sullivan" userId="999a4454-55e4-4b44-91d8-79267774bfb8" providerId="ADAL" clId="{6C81448E-0B20-4A95-9A60-B18241A19D6E}" dt="2024-04-21T10:41:33.039" v="201" actId="478"/>
          <ac:picMkLst>
            <pc:docMk/>
            <pc:sldMk cId="1695515891" sldId="279"/>
            <ac:picMk id="12" creationId="{22D26232-A09B-7C34-A0D4-2DA0D62717E9}"/>
          </ac:picMkLst>
        </pc:picChg>
      </pc:sldChg>
      <pc:sldChg chg="addSp delSp modSp mod">
        <pc:chgData name="Jane O'Sullivan" userId="999a4454-55e4-4b44-91d8-79267774bfb8" providerId="ADAL" clId="{6C81448E-0B20-4A95-9A60-B18241A19D6E}" dt="2024-05-02T12:11:18.366" v="586" actId="20577"/>
        <pc:sldMkLst>
          <pc:docMk/>
          <pc:sldMk cId="2780889802" sldId="280"/>
        </pc:sldMkLst>
        <pc:spChg chg="add del mod">
          <ac:chgData name="Jane O'Sullivan" userId="999a4454-55e4-4b44-91d8-79267774bfb8" providerId="ADAL" clId="{6C81448E-0B20-4A95-9A60-B18241A19D6E}" dt="2024-05-02T12:11:02.294" v="572" actId="478"/>
          <ac:spMkLst>
            <pc:docMk/>
            <pc:sldMk cId="2780889802" sldId="280"/>
            <ac:spMk id="2" creationId="{1BD51D9E-1886-4249-1993-704DD749144F}"/>
          </ac:spMkLst>
        </pc:spChg>
        <pc:spChg chg="mod">
          <ac:chgData name="Jane O'Sullivan" userId="999a4454-55e4-4b44-91d8-79267774bfb8" providerId="ADAL" clId="{6C81448E-0B20-4A95-9A60-B18241A19D6E}" dt="2024-05-02T12:11:18.366" v="586" actId="20577"/>
          <ac:spMkLst>
            <pc:docMk/>
            <pc:sldMk cId="2780889802" sldId="280"/>
            <ac:spMk id="4" creationId="{D4CD1CCD-21BA-A101-CD78-FDEB87EDBE57}"/>
          </ac:spMkLst>
        </pc:spChg>
        <pc:spChg chg="add del mod">
          <ac:chgData name="Jane O'Sullivan" userId="999a4454-55e4-4b44-91d8-79267774bfb8" providerId="ADAL" clId="{6C81448E-0B20-4A95-9A60-B18241A19D6E}" dt="2024-05-02T12:10:20.504" v="562" actId="478"/>
          <ac:spMkLst>
            <pc:docMk/>
            <pc:sldMk cId="2780889802" sldId="280"/>
            <ac:spMk id="6" creationId="{316B719F-957C-7442-52CC-3591217EDCF8}"/>
          </ac:spMkLst>
        </pc:spChg>
        <pc:picChg chg="del">
          <ac:chgData name="Jane O'Sullivan" userId="999a4454-55e4-4b44-91d8-79267774bfb8" providerId="ADAL" clId="{6C81448E-0B20-4A95-9A60-B18241A19D6E}" dt="2024-05-02T12:10:18.104" v="561" actId="478"/>
          <ac:picMkLst>
            <pc:docMk/>
            <pc:sldMk cId="2780889802" sldId="280"/>
            <ac:picMk id="8" creationId="{FFE51040-E8E2-06C6-1812-9BD224CB6E07}"/>
          </ac:picMkLst>
        </pc:picChg>
        <pc:picChg chg="add mod">
          <ac:chgData name="Jane O'Sullivan" userId="999a4454-55e4-4b44-91d8-79267774bfb8" providerId="ADAL" clId="{6C81448E-0B20-4A95-9A60-B18241A19D6E}" dt="2024-05-02T12:10:49.140" v="567" actId="1076"/>
          <ac:picMkLst>
            <pc:docMk/>
            <pc:sldMk cId="2780889802" sldId="280"/>
            <ac:picMk id="9" creationId="{9098EA33-176B-8DF4-C1A3-87ED90B6DC46}"/>
          </ac:picMkLst>
        </pc:picChg>
      </pc:sldChg>
      <pc:sldChg chg="del">
        <pc:chgData name="Jane O'Sullivan" userId="999a4454-55e4-4b44-91d8-79267774bfb8" providerId="ADAL" clId="{6C81448E-0B20-4A95-9A60-B18241A19D6E}" dt="2024-04-21T10:35:22.170" v="128" actId="2696"/>
        <pc:sldMkLst>
          <pc:docMk/>
          <pc:sldMk cId="3546524975" sldId="28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2D764-7F16-84BD-7C1A-01F876A8E7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A65755-E79E-698C-C4EC-A28CB3DBC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FF602-22AE-0173-EA14-2D2B9F0A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9F09B-EF92-4B65-B729-E7B5A73ACEC8}" type="datetimeFigureOut">
              <a:rPr lang="en-AU" smtClean="0"/>
              <a:t>2/05/2024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0CE831-934B-229B-1E56-44DCD37C9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F3BDC8-3559-E8E8-1767-F526BD866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191E-96D5-43A4-AD01-F31F7D770C7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42859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455B4-4D5B-D706-F4D3-2F0A4B3B0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3BB9FD-8465-EA2D-76F9-2CD87812D8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7BD30-F99F-6F67-DEA2-EB6B531E9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9F09B-EF92-4B65-B729-E7B5A73ACEC8}" type="datetimeFigureOut">
              <a:rPr lang="en-AU" smtClean="0"/>
              <a:t>2/05/2024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6E74C3-DBD3-6BD7-2CE7-C89767F39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1CA0A5-0B5A-5FDF-0986-3BE53F65F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191E-96D5-43A4-AD01-F31F7D770C7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5818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E749B5-7ADE-4FD7-E4EA-56B68382CD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B11E33-36D2-868F-C83F-BC65D31A26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0AD8D-5F1E-CE7C-E57D-5BFD98587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9F09B-EF92-4B65-B729-E7B5A73ACEC8}" type="datetimeFigureOut">
              <a:rPr lang="en-AU" smtClean="0"/>
              <a:t>2/05/2024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6292C-B0A0-50F0-23F2-120DCF300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4874BE-F7EB-F4FC-F438-7E30E327C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191E-96D5-43A4-AD01-F31F7D770C7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60218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DB390-9FC6-5A90-FB2E-3184D3276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9A8AF5-FD48-2980-0F9B-0144BF4F2E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D57E4-C135-F0D5-F2AF-5F5A687C4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9F09B-EF92-4B65-B729-E7B5A73ACEC8}" type="datetimeFigureOut">
              <a:rPr lang="en-AU" smtClean="0"/>
              <a:t>2/05/2024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0425E-5D19-DB61-C6EF-B33539E67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39063-6E8F-448D-563A-92F175C46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191E-96D5-43A4-AD01-F31F7D770C7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84590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40810-AAB7-02DE-9025-3DD29AC93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7FC6B5-2670-A85E-1F15-7DC59A9E6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D6882-6E04-E6CC-398A-EDA5AA6DB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9F09B-EF92-4B65-B729-E7B5A73ACEC8}" type="datetimeFigureOut">
              <a:rPr lang="en-AU" smtClean="0"/>
              <a:t>2/05/2024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BB9E9-F351-ED61-FF5C-6731E5BA6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FF3109-A659-AED5-1708-399548591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191E-96D5-43A4-AD01-F31F7D770C7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48530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2FE1B-A12C-BD5A-E56E-FDBD0D6A6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DEB5D-96F3-96DC-4836-A559C1BAE9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CCF724-E03E-1A1A-7EB6-0EF36AD094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7926EB-1462-A099-AE4E-83EBE7B1D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9F09B-EF92-4B65-B729-E7B5A73ACEC8}" type="datetimeFigureOut">
              <a:rPr lang="en-AU" smtClean="0"/>
              <a:t>2/05/2024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0EB991-C3C0-37AA-494D-4D8143AD4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04EDDC-443A-885F-C982-92E90E6F7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191E-96D5-43A4-AD01-F31F7D770C7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18583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6639D-45EE-F692-0C4D-1606C0B89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C80E10-289E-7760-A09B-5141160C68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C22FE8-71D3-0036-6DD6-2FF66C929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D44E57-D316-6120-911A-BDC0E87373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4EF807-E27F-EBD3-E351-B562EEBD9B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5CEDEB-030E-94C0-CC0F-CAF75CD14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9F09B-EF92-4B65-B729-E7B5A73ACEC8}" type="datetimeFigureOut">
              <a:rPr lang="en-AU" smtClean="0"/>
              <a:t>2/05/2024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88E806-0B7B-6677-230F-D2C27EAF6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5F40E5-296A-00E0-7C0D-96367B50B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191E-96D5-43A4-AD01-F31F7D770C7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13544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B6F4-F9A6-A5D2-77B2-C7E7955C2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C948CC-DF3B-50D0-AE5C-367310132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9F09B-EF92-4B65-B729-E7B5A73ACEC8}" type="datetimeFigureOut">
              <a:rPr lang="en-AU" smtClean="0"/>
              <a:t>2/05/2024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BA9B78-1364-71F6-6631-1A3497B89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71F884-FC16-4B3C-37BD-D80823283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191E-96D5-43A4-AD01-F31F7D770C7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70930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DD90D6-D83D-928A-ABE5-6554EC649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9F09B-EF92-4B65-B729-E7B5A73ACEC8}" type="datetimeFigureOut">
              <a:rPr lang="en-AU" smtClean="0"/>
              <a:t>2/05/2024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45DC02-74A3-FC38-8ABC-FC79C361C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0AC58A-C3AD-FA8F-F63C-67202BFF4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191E-96D5-43A4-AD01-F31F7D770C7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6339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0AFD4-C711-9156-E832-93450BBB6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B6062-30C3-A58E-00D4-BE25578642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1591B-1659-5DCB-EA0E-55641FE080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042D0E-51B0-02D4-C2AC-1B49321A9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9F09B-EF92-4B65-B729-E7B5A73ACEC8}" type="datetimeFigureOut">
              <a:rPr lang="en-AU" smtClean="0"/>
              <a:t>2/05/2024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49419D-CEBB-9023-E9FF-6CB2AA931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B417DC-003C-03B6-094D-A85CD5F9D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191E-96D5-43A4-AD01-F31F7D770C7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31058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10F05-C1F5-0D10-61D0-6D8D3BEF2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22639F-93E8-8A06-FF27-717271AB33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8E15B3-B734-872A-3F1E-D701ECF9A0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6AE8D8-8198-F2E7-E525-2DDBA6E2D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9F09B-EF92-4B65-B729-E7B5A73ACEC8}" type="datetimeFigureOut">
              <a:rPr lang="en-AU" smtClean="0"/>
              <a:t>2/05/2024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338828-D3E9-F033-6A99-72056CDBB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B8C072-29E1-A0C8-037F-7F984E40D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191E-96D5-43A4-AD01-F31F7D770C7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61789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310152-32F4-38E0-6351-DD840CDD6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DD1993-1B01-F163-6B89-22881DC356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C3E69-3C29-2869-050B-62A0DEFD5A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49F09B-EF92-4B65-B729-E7B5A73ACEC8}" type="datetimeFigureOut">
              <a:rPr lang="en-AU" smtClean="0"/>
              <a:t>2/05/2024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C9AAEC-C9FA-9D9B-827B-04D2FB6D13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726E89-9E42-E09B-169C-87FF136A9C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4191E-96D5-43A4-AD01-F31F7D770C7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00763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9556645-BAB9-C388-6CEA-ACB9E1150D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 t="13198" r="2566" b="11644"/>
          <a:stretch/>
        </p:blipFill>
        <p:spPr>
          <a:xfrm>
            <a:off x="0" y="4597893"/>
            <a:ext cx="12192000" cy="23671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18F11B-AC42-145F-2B5C-1F866E29F1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68582"/>
            <a:ext cx="9144000" cy="2479963"/>
          </a:xfrm>
        </p:spPr>
        <p:txBody>
          <a:bodyPr>
            <a:normAutofit/>
          </a:bodyPr>
          <a:lstStyle/>
          <a:p>
            <a:r>
              <a:rPr lang="en-AU" sz="40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Social Story:</a:t>
            </a:r>
            <a:br>
              <a:rPr lang="en-AU" sz="4000" b="1" dirty="0"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br>
              <a:rPr lang="en-AU" sz="4000" b="1" dirty="0"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en-AU" sz="40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School Swimming at </a:t>
            </a:r>
            <a:br>
              <a:rPr lang="en-AU" sz="4000" dirty="0"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en-AU" sz="40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Splash’s Clyde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7E9DAA1-A25B-7ED1-EF02-74DE2E5FDD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12" y="4505817"/>
            <a:ext cx="3011488" cy="117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670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B63CAD4-C2A7-1B54-4FF0-CA4361F9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 t="12526" r="2566" b="39722"/>
          <a:stretch/>
        </p:blipFill>
        <p:spPr>
          <a:xfrm>
            <a:off x="0" y="5366088"/>
            <a:ext cx="12192000" cy="150394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CD1CCD-21BA-A101-CD78-FDEB87EDB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30052" y="1626843"/>
            <a:ext cx="4211782" cy="1503947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AU" sz="2000" kern="100" dirty="0">
                <a:latin typeface="Open Sans" pitchFamily="2" charset="0"/>
                <a:ea typeface="Open Sans" pitchFamily="2" charset="0"/>
                <a:cs typeface="Open Sans" pitchFamily="2" charset="0"/>
              </a:rPr>
              <a:t>There is a toilet.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AU" sz="2000" kern="100" dirty="0">
                <a:latin typeface="Open Sans" pitchFamily="2" charset="0"/>
                <a:ea typeface="Open Sans" pitchFamily="2" charset="0"/>
                <a:cs typeface="Open Sans" pitchFamily="2" charset="0"/>
              </a:rPr>
              <a:t>My school teacher will take me there if I need to go.</a:t>
            </a:r>
            <a:endParaRPr lang="en-AU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DE79D0-FF5F-DFB5-7219-088AAE5AA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166" y="888807"/>
            <a:ext cx="6931178" cy="404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419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B63CAD4-C2A7-1B54-4FF0-CA4361F9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 t="12526" r="2566" b="39722"/>
          <a:stretch/>
        </p:blipFill>
        <p:spPr>
          <a:xfrm>
            <a:off x="0" y="5366088"/>
            <a:ext cx="12192000" cy="150394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CD1CCD-21BA-A101-CD78-FDEB87EDB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07462" y="4436247"/>
            <a:ext cx="5788003" cy="1147988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AU" sz="2000" kern="100" dirty="0">
                <a:latin typeface="Open Sans" pitchFamily="2" charset="0"/>
                <a:ea typeface="Open Sans" pitchFamily="2" charset="0"/>
                <a:cs typeface="Open Sans" pitchFamily="2" charset="0"/>
              </a:rPr>
              <a:t>My swimming lesson will take place in the pool.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AU" sz="2000" kern="10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I walk </a:t>
            </a:r>
            <a:r>
              <a:rPr lang="en-AU" sz="2000" kern="100" dirty="0">
                <a:latin typeface="Open Sans" pitchFamily="2" charset="0"/>
                <a:ea typeface="Open Sans" pitchFamily="2" charset="0"/>
                <a:cs typeface="Open Sans" pitchFamily="2" charset="0"/>
              </a:rPr>
              <a:t>when I am near the pool to be safe. </a:t>
            </a:r>
            <a:endParaRPr lang="en-AU" sz="2000" kern="100" dirty="0"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indent="0">
              <a:buNone/>
            </a:pPr>
            <a:endParaRPr lang="en-AU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2A29C1-5412-B251-D477-54B1E39B0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323" y="419635"/>
            <a:ext cx="9056282" cy="385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242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B63CAD4-C2A7-1B54-4FF0-CA4361F9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 t="12526" r="2566" b="39722"/>
          <a:stretch/>
        </p:blipFill>
        <p:spPr>
          <a:xfrm>
            <a:off x="0" y="5366088"/>
            <a:ext cx="12192000" cy="1503947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E4B1BAD-2FFB-0273-7B37-759917CE035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00088" y="1015451"/>
            <a:ext cx="5181600" cy="3587261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CD1CCD-21BA-A101-CD78-FDEB87EDB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634134"/>
            <a:ext cx="5181600" cy="4351338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AU" sz="2000" kern="100" dirty="0"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AU" sz="2000" kern="1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AU" sz="2000" kern="100" dirty="0"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AU" sz="2000" dirty="0">
                <a:effectLst/>
                <a:latin typeface="Open Sans" pitchFamily="2" charset="0"/>
                <a:ea typeface="Calibri" panose="020F0502020204030204" pitchFamily="34" charset="0"/>
              </a:rPr>
              <a:t>My swimming teacher will wear a blue rash vest.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AU" sz="2000" dirty="0">
                <a:effectLst/>
                <a:latin typeface="Open Sans" pitchFamily="2" charset="0"/>
                <a:ea typeface="Calibri" panose="020F0502020204030204" pitchFamily="34" charset="0"/>
              </a:rPr>
              <a:t>My swimming teacher will take me to the space where I will have my swimming lesson. </a:t>
            </a:r>
            <a:endParaRPr lang="en-AU" sz="20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864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B63CAD4-C2A7-1B54-4FF0-CA4361F9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 t="12526" r="2566" b="39722"/>
          <a:stretch/>
        </p:blipFill>
        <p:spPr>
          <a:xfrm>
            <a:off x="0" y="5366088"/>
            <a:ext cx="12192000" cy="150394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CD1CCD-21BA-A101-CD78-FDEB87EDB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33846" y="2241261"/>
            <a:ext cx="4562408" cy="1221740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AU" sz="2000" dirty="0">
                <a:effectLst/>
                <a:latin typeface="Open Sans" pitchFamily="2" charset="0"/>
                <a:ea typeface="Calibri" panose="020F0502020204030204" pitchFamily="34" charset="0"/>
              </a:rPr>
              <a:t>I place my swimming bag on a </a:t>
            </a:r>
            <a:r>
              <a:rPr lang="en-AU" sz="2000" dirty="0">
                <a:latin typeface="Open Sans" pitchFamily="2" charset="0"/>
                <a:ea typeface="Calibri" panose="020F0502020204030204" pitchFamily="34" charset="0"/>
              </a:rPr>
              <a:t>bench</a:t>
            </a:r>
            <a:r>
              <a:rPr lang="en-AU" sz="2000" dirty="0">
                <a:effectLst/>
                <a:latin typeface="Open Sans" pitchFamily="2" charset="0"/>
                <a:ea typeface="Calibri" panose="020F0502020204030204" pitchFamily="34" charset="0"/>
              </a:rPr>
              <a:t> to keep it safe and dry while I am swimming. </a:t>
            </a:r>
            <a:endParaRPr lang="en-AU" sz="20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9" name="Picture 8" descr="A group of shoes on a bench&#10;&#10;Description automatically generated">
            <a:extLst>
              <a:ext uri="{FF2B5EF4-FFF2-40B4-BE49-F238E27FC236}">
                <a16:creationId xmlns:a16="http://schemas.microsoft.com/office/drawing/2014/main" id="{9098EA33-176B-8DF4-C1A3-87ED90B6DC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26" y="330175"/>
            <a:ext cx="6227299" cy="467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889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B63CAD4-C2A7-1B54-4FF0-CA4361F9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 t="12526" r="2566" b="39722"/>
          <a:stretch/>
        </p:blipFill>
        <p:spPr>
          <a:xfrm>
            <a:off x="0" y="5366088"/>
            <a:ext cx="12192000" cy="1503947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3D609FB-E366-E6A7-E08B-AD66A60E25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36852" y="881383"/>
            <a:ext cx="5181599" cy="3801453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CD1CCD-21BA-A101-CD78-FDEB87EDB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634134"/>
            <a:ext cx="5181600" cy="4351338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AU" sz="2000" kern="100" dirty="0"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AU" sz="2000" kern="1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AU" sz="2000" kern="100" dirty="0"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AU" sz="2000" kern="100" dirty="0">
                <a:effectLst/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My swimming teacher will show me how to enter the water safely.</a:t>
            </a:r>
            <a:endParaRPr lang="en-AU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AU" sz="2000" dirty="0">
                <a:effectLst/>
                <a:latin typeface="Open Sans" pitchFamily="2" charset="0"/>
                <a:ea typeface="Calibri" panose="020F0502020204030204" pitchFamily="34" charset="0"/>
              </a:rPr>
              <a:t>My swimming teacher will show me how to paddle, blow bubbles, float and kick in the water. It will be fun!</a:t>
            </a:r>
            <a:endParaRPr lang="en-AU" sz="20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32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B63CAD4-C2A7-1B54-4FF0-CA4361F9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 t="12526" r="2566" b="39722"/>
          <a:stretch/>
        </p:blipFill>
        <p:spPr>
          <a:xfrm>
            <a:off x="0" y="5366088"/>
            <a:ext cx="12192000" cy="150394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CD1CCD-21BA-A101-CD78-FDEB87EDB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5809" y="1159050"/>
            <a:ext cx="5181600" cy="988143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AU" sz="2000" kern="10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I</a:t>
            </a:r>
            <a:r>
              <a:rPr lang="en-AU" sz="2000" kern="100" dirty="0">
                <a:effectLst/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might use a noodle, kickboard or other equipment during my swimming lesson. </a:t>
            </a:r>
            <a:endParaRPr lang="en-AU" sz="20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DF057-312A-8B55-B0C1-BA56A0FCC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865" y="545278"/>
            <a:ext cx="4791135" cy="44625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C97598-E167-882B-A527-3ADF8322C0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1982" y="2426956"/>
            <a:ext cx="4089254" cy="366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3356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B63CAD4-C2A7-1B54-4FF0-CA4361F9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 t="12526" r="2566" b="39722"/>
          <a:stretch/>
        </p:blipFill>
        <p:spPr>
          <a:xfrm>
            <a:off x="0" y="5366088"/>
            <a:ext cx="12192000" cy="1503947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523A4A3-6D7B-8652-975C-811DD52B14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52174" y="913342"/>
            <a:ext cx="4677428" cy="379147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CD1CCD-21BA-A101-CD78-FDEB87EDB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634134"/>
            <a:ext cx="5181600" cy="4351338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AU" sz="2000" kern="100" dirty="0"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AU" sz="2000" kern="1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AU" sz="2000" kern="100" dirty="0"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AU" sz="2000" dirty="0">
                <a:effectLst/>
                <a:latin typeface="Open Sans" pitchFamily="2" charset="0"/>
                <a:ea typeface="Calibri" panose="020F0502020204030204" pitchFamily="34" charset="0"/>
              </a:rPr>
              <a:t>It can be noisy at the pool. I can wear ear plugs in the water. I can take a break in a quiet place with my school teacher. </a:t>
            </a:r>
            <a:endParaRPr lang="en-AU" sz="20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707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B63CAD4-C2A7-1B54-4FF0-CA4361F9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 t="12526" r="2566" b="39722"/>
          <a:stretch/>
        </p:blipFill>
        <p:spPr>
          <a:xfrm>
            <a:off x="0" y="5366088"/>
            <a:ext cx="12192000" cy="1503947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424AB7E-94CD-D21E-4034-64497239B24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399309" y="1413164"/>
            <a:ext cx="3360415" cy="319358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CD1CCD-21BA-A101-CD78-FDEB87EDB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634134"/>
            <a:ext cx="5181600" cy="4351338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AU" sz="2000" kern="100" dirty="0"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AU" sz="2000" kern="1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AU" sz="2000" kern="100" dirty="0"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AU" sz="2000" kern="100" dirty="0">
                <a:effectLst/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When my lesson is finished my swimming teacher will take me to my school teacher. </a:t>
            </a:r>
            <a:endParaRPr lang="en-AU" sz="20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2077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B63CAD4-C2A7-1B54-4FF0-CA4361F9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 t="12526" r="2566" b="39722"/>
          <a:stretch/>
        </p:blipFill>
        <p:spPr>
          <a:xfrm>
            <a:off x="0" y="5366088"/>
            <a:ext cx="12192000" cy="1503947"/>
          </a:xfrm>
          <a:prstGeom prst="rect">
            <a:avLst/>
          </a:prstGeom>
        </p:spPr>
      </p:pic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D4CD1CCD-21BA-A101-CD78-FDEB87EDBE57}"/>
              </a:ext>
            </a:extLst>
          </p:cNvPr>
          <p:cNvSpPr txBox="1">
            <a:spLocks/>
          </p:cNvSpPr>
          <p:nvPr/>
        </p:nvSpPr>
        <p:spPr>
          <a:xfrm>
            <a:off x="7484012" y="1617334"/>
            <a:ext cx="4293270" cy="2193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AU" sz="2000" kern="100" dirty="0"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 will dry off and change into my school uniform in the changeroom.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AU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I will put my wet swimwear and towel in my swimming bag.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5FDAE1-8A84-A8B9-8283-91489031B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718" y="287454"/>
            <a:ext cx="6645199" cy="485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5158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B63CAD4-C2A7-1B54-4FF0-CA4361F9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 t="12526" r="2566" b="39722"/>
          <a:stretch/>
        </p:blipFill>
        <p:spPr>
          <a:xfrm>
            <a:off x="0" y="5366088"/>
            <a:ext cx="12192000" cy="150394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CD1CCD-21BA-A101-CD78-FDEB87EDB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2981" y="939750"/>
            <a:ext cx="5181600" cy="1784601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AU" sz="2000" kern="100" dirty="0">
                <a:effectLst/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 will wait with my school teacher unti</a:t>
            </a:r>
            <a:r>
              <a:rPr lang="en-AU" sz="2000" kern="100" dirty="0"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 it is time to leave.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AU" sz="2000" kern="100" dirty="0">
                <a:latin typeface="Open Sans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 will walk outside to the bus. </a:t>
            </a:r>
            <a:endParaRPr lang="en-AU" sz="20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7" name="Picture 2" descr="An orange, green and white bus">
            <a:extLst>
              <a:ext uri="{FF2B5EF4-FFF2-40B4-BE49-F238E27FC236}">
                <a16:creationId xmlns:a16="http://schemas.microsoft.com/office/drawing/2014/main" id="{42BF8978-5549-698C-C705-F87D4DA52E9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1" t="20996" r="11562" b="11116"/>
          <a:stretch/>
        </p:blipFill>
        <p:spPr bwMode="auto">
          <a:xfrm>
            <a:off x="6096000" y="3055769"/>
            <a:ext cx="5181601" cy="286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arking lot with cars and a building">
            <a:extLst>
              <a:ext uri="{FF2B5EF4-FFF2-40B4-BE49-F238E27FC236}">
                <a16:creationId xmlns:a16="http://schemas.microsoft.com/office/drawing/2014/main" id="{6ADE078D-ED90-65BA-D327-79C171D6C6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6" r="13836"/>
          <a:stretch/>
        </p:blipFill>
        <p:spPr>
          <a:xfrm>
            <a:off x="673510" y="410334"/>
            <a:ext cx="4748981" cy="36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25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B63CAD4-C2A7-1B54-4FF0-CA4361F9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 t="12526" r="2566" b="39722"/>
          <a:stretch/>
        </p:blipFill>
        <p:spPr>
          <a:xfrm>
            <a:off x="0" y="5366088"/>
            <a:ext cx="12192000" cy="150394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CD1CCD-21BA-A101-CD78-FDEB87EDB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54291" y="1497841"/>
            <a:ext cx="2923309" cy="1503946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AU" sz="2000" kern="10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I am going to Splash’s for a swimming lesson.</a:t>
            </a:r>
          </a:p>
          <a:p>
            <a:pPr marL="0" indent="0">
              <a:buNone/>
            </a:pPr>
            <a:endParaRPr lang="en-AU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8" name="Content Placeholder 7" descr="A store front with a sign on the window&#10;&#10;Description automatically generated">
            <a:extLst>
              <a:ext uri="{FF2B5EF4-FFF2-40B4-BE49-F238E27FC236}">
                <a16:creationId xmlns:a16="http://schemas.microsoft.com/office/drawing/2014/main" id="{5E9D41AB-3A1C-7C5F-58BE-4E68C916E88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20506"/>
            <a:ext cx="5984632" cy="4730738"/>
          </a:xfrm>
        </p:spPr>
      </p:pic>
    </p:spTree>
    <p:extLst>
      <p:ext uri="{BB962C8B-B14F-4D97-AF65-F5344CB8AC3E}">
        <p14:creationId xmlns:p14="http://schemas.microsoft.com/office/powerpoint/2010/main" val="2683333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B63CAD4-C2A7-1B54-4FF0-CA4361F9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 t="12526" r="2566" b="39722"/>
          <a:stretch/>
        </p:blipFill>
        <p:spPr>
          <a:xfrm>
            <a:off x="0" y="5366088"/>
            <a:ext cx="12192000" cy="150394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CD1CCD-21BA-A101-CD78-FDEB87EDB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79226" y="538842"/>
            <a:ext cx="4198374" cy="4351338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AU" sz="2000" kern="100" dirty="0"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AU" sz="2000" kern="1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AU" sz="2000" kern="100" dirty="0"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AU" sz="2000" kern="10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I will travel to Splash’s on a bus.</a:t>
            </a:r>
          </a:p>
          <a:p>
            <a:pPr marL="0" indent="0">
              <a:buNone/>
            </a:pPr>
            <a:endParaRPr lang="en-AU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026" name="Picture 2" descr="50 hybrid buses for Melbourne, deliveries have begun - Sustainable Bus">
            <a:extLst>
              <a:ext uri="{FF2B5EF4-FFF2-40B4-BE49-F238E27FC236}">
                <a16:creationId xmlns:a16="http://schemas.microsoft.com/office/drawing/2014/main" id="{DE79D28E-EFAF-C272-A0C6-0AE9410A4A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1" t="20996" r="11562" b="11116"/>
          <a:stretch/>
        </p:blipFill>
        <p:spPr bwMode="auto">
          <a:xfrm>
            <a:off x="914400" y="1327353"/>
            <a:ext cx="5793227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798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B63CAD4-C2A7-1B54-4FF0-CA4361F9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 t="12526" r="2566" b="39722"/>
          <a:stretch/>
        </p:blipFill>
        <p:spPr>
          <a:xfrm>
            <a:off x="0" y="5366088"/>
            <a:ext cx="12192000" cy="150394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CD1CCD-21BA-A101-CD78-FDEB87EDB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49380" y="1971097"/>
            <a:ext cx="3790335" cy="1457903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AU" sz="2000" kern="100" dirty="0"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When I arrive I will see people who work at Splash’s. </a:t>
            </a:r>
          </a:p>
        </p:txBody>
      </p:sp>
      <p:pic>
        <p:nvPicPr>
          <p:cNvPr id="6" name="Picture 5" descr="A person standing behind a counter&#10;&#10;Description automatically generated">
            <a:extLst>
              <a:ext uri="{FF2B5EF4-FFF2-40B4-BE49-F238E27FC236}">
                <a16:creationId xmlns:a16="http://schemas.microsoft.com/office/drawing/2014/main" id="{B7BE5E3A-142A-ADBF-E2E0-2340F8C6CA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2" r="2205"/>
          <a:stretch/>
        </p:blipFill>
        <p:spPr>
          <a:xfrm>
            <a:off x="452285" y="234083"/>
            <a:ext cx="7282375" cy="493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405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B63CAD4-C2A7-1B54-4FF0-CA4361F9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 t="12526" r="2566" b="39722"/>
          <a:stretch/>
        </p:blipFill>
        <p:spPr>
          <a:xfrm>
            <a:off x="0" y="5366088"/>
            <a:ext cx="12192000" cy="150394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CD1CCD-21BA-A101-CD78-FDEB87EDB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02990" y="1725492"/>
            <a:ext cx="3896751" cy="2727835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AU" sz="2000" kern="100" dirty="0">
                <a:latin typeface="Open Sans" pitchFamily="2" charset="0"/>
                <a:ea typeface="Open Sans" pitchFamily="2" charset="0"/>
                <a:cs typeface="Open Sans" pitchFamily="2" charset="0"/>
              </a:rPr>
              <a:t>I will sit down until it is time to change into my swim wear. </a:t>
            </a:r>
            <a:endParaRPr lang="en-AU" sz="2000" kern="100" dirty="0"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D16882-F0C9-EA92-0775-DEE91E465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521" y="584754"/>
            <a:ext cx="7516274" cy="432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526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B63CAD4-C2A7-1B54-4FF0-CA4361F9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 t="12526" r="2566" b="39722"/>
          <a:stretch/>
        </p:blipFill>
        <p:spPr>
          <a:xfrm>
            <a:off x="0" y="5366088"/>
            <a:ext cx="12192000" cy="150394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CD1CCD-21BA-A101-CD78-FDEB87EDB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93707" y="2257871"/>
            <a:ext cx="3177138" cy="928468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AU" sz="2000" kern="100" dirty="0">
                <a:latin typeface="Open Sans" pitchFamily="2" charset="0"/>
                <a:ea typeface="Open Sans" pitchFamily="2" charset="0"/>
                <a:cs typeface="Open Sans" pitchFamily="2" charset="0"/>
              </a:rPr>
              <a:t>There are spaces where I can get changed.</a:t>
            </a:r>
            <a:endParaRPr lang="en-AU" sz="2000" kern="100" dirty="0"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AA8C73-20F4-3FD0-EB46-B336D8C11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155" y="295437"/>
            <a:ext cx="6645199" cy="485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B63CAD4-C2A7-1B54-4FF0-CA4361F9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 t="12526" r="2566" b="39722"/>
          <a:stretch/>
        </p:blipFill>
        <p:spPr>
          <a:xfrm>
            <a:off x="0" y="5366088"/>
            <a:ext cx="12192000" cy="1503947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02B5A2D-54F2-9DB0-8869-0F2633C7D59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14400" y="1091750"/>
            <a:ext cx="4655127" cy="350841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CD1CCD-21BA-A101-CD78-FDEB87EDB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658668"/>
            <a:ext cx="5555226" cy="4351338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AU" sz="2000" kern="100" dirty="0"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AU" sz="2000" kern="1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AU" sz="2000" kern="100" dirty="0"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AU" sz="2000" kern="100" dirty="0">
                <a:latin typeface="Open Sans" pitchFamily="2" charset="0"/>
                <a:ea typeface="Open Sans" pitchFamily="2" charset="0"/>
                <a:cs typeface="Open Sans" pitchFamily="2" charset="0"/>
              </a:rPr>
              <a:t>I will have a swimming bag.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AU" sz="2000" kern="100" dirty="0">
                <a:latin typeface="Open Sans" pitchFamily="2" charset="0"/>
                <a:ea typeface="Open Sans" pitchFamily="2" charset="0"/>
                <a:cs typeface="Open Sans" pitchFamily="2" charset="0"/>
              </a:rPr>
              <a:t>There will be a towel in my swimming bag.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AU" sz="2000" kern="100" dirty="0">
                <a:latin typeface="Open Sans" pitchFamily="2" charset="0"/>
                <a:ea typeface="Open Sans" pitchFamily="2" charset="0"/>
                <a:cs typeface="Open Sans" pitchFamily="2" charset="0"/>
              </a:rPr>
              <a:t>I will take my towel out of my swimming bag.  </a:t>
            </a:r>
            <a:endParaRPr lang="en-AU" sz="2000" kern="100" dirty="0"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indent="0">
              <a:buNone/>
            </a:pPr>
            <a:endParaRPr lang="en-AU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828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B63CAD4-C2A7-1B54-4FF0-CA4361F9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 t="12526" r="2566" b="39722"/>
          <a:stretch/>
        </p:blipFill>
        <p:spPr>
          <a:xfrm>
            <a:off x="0" y="5366088"/>
            <a:ext cx="12192000" cy="1503947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B2B237F-3E06-914B-D582-A987B300E71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49928" y="914399"/>
            <a:ext cx="4338154" cy="3740871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CD1CCD-21BA-A101-CD78-FDEB87EDB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241754"/>
            <a:ext cx="5181600" cy="855407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AU" sz="2000" kern="100" dirty="0">
                <a:latin typeface="Open Sans" pitchFamily="2" charset="0"/>
                <a:ea typeface="Open Sans" pitchFamily="2" charset="0"/>
                <a:cs typeface="Open Sans" pitchFamily="2" charset="0"/>
              </a:rPr>
              <a:t>I will take school uniform off and put it in my swimming bag. </a:t>
            </a:r>
            <a:endParaRPr lang="en-AU" sz="2000" kern="100" dirty="0"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AU" sz="2000" kern="100" dirty="0"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137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B63CAD4-C2A7-1B54-4FF0-CA4361F9E1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 t="12526" r="2566" b="39722"/>
          <a:stretch/>
        </p:blipFill>
        <p:spPr>
          <a:xfrm>
            <a:off x="0" y="5366088"/>
            <a:ext cx="12192000" cy="150394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CD1CCD-21BA-A101-CD78-FDEB87EDB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84983" y="1253475"/>
            <a:ext cx="3897086" cy="2727835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AU" sz="2000" kern="100" dirty="0">
                <a:latin typeface="Open Sans" pitchFamily="2" charset="0"/>
                <a:ea typeface="Open Sans" pitchFamily="2" charset="0"/>
                <a:cs typeface="Open Sans" pitchFamily="2" charset="0"/>
              </a:rPr>
              <a:t>I will swim in a group with other children.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AU" sz="2000" kern="100" dirty="0">
                <a:latin typeface="Open Sans" pitchFamily="2" charset="0"/>
                <a:ea typeface="Open Sans" pitchFamily="2" charset="0"/>
                <a:cs typeface="Open Sans" pitchFamily="2" charset="0"/>
              </a:rPr>
              <a:t>After changing into swimwear I will sit in a space near the colour for my group. </a:t>
            </a:r>
            <a:endParaRPr lang="en-AU" sz="2000" kern="100" dirty="0"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8" name="Content Placeholder 7" descr="A pink and white sign on a blue wall&#10;&#10;Description automatically generated">
            <a:extLst>
              <a:ext uri="{FF2B5EF4-FFF2-40B4-BE49-F238E27FC236}">
                <a16:creationId xmlns:a16="http://schemas.microsoft.com/office/drawing/2014/main" id="{32AC7E89-A577-1BC4-68EA-68459D60687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5" t="29192" r="1755" b="14308"/>
          <a:stretch/>
        </p:blipFill>
        <p:spPr>
          <a:xfrm>
            <a:off x="567121" y="812731"/>
            <a:ext cx="6630093" cy="316857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5B3E7B-9D85-15BC-4BAC-A9FB8F2977D6}"/>
              </a:ext>
            </a:extLst>
          </p:cNvPr>
          <p:cNvSpPr txBox="1"/>
          <p:nvPr/>
        </p:nvSpPr>
        <p:spPr>
          <a:xfrm>
            <a:off x="3163952" y="4442866"/>
            <a:ext cx="5481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rgbClr val="FF00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SC PHOTO NEEDED of waiting area with class colours displayed</a:t>
            </a:r>
          </a:p>
        </p:txBody>
      </p:sp>
    </p:spTree>
    <p:extLst>
      <p:ext uri="{BB962C8B-B14F-4D97-AF65-F5344CB8AC3E}">
        <p14:creationId xmlns:p14="http://schemas.microsoft.com/office/powerpoint/2010/main" val="13581606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d6d1824-50b4-4f37-b9d6-0a67512902cd">
      <Terms xmlns="http://schemas.microsoft.com/office/infopath/2007/PartnerControls"/>
    </lcf76f155ced4ddcb4097134ff3c332f>
    <TaxCatchAll xmlns="538fbcca-4934-4690-8aea-6a9f53766e2a" xsi:nil="true"/>
    <SharedWithUsers xmlns="538fbcca-4934-4690-8aea-6a9f53766e2a">
      <UserInfo>
        <DisplayName>Mitchell Coffey</DisplayName>
        <AccountId>23</AccountId>
        <AccountType/>
      </UserInfo>
      <UserInfo>
        <DisplayName>Suzanna Watts</DisplayName>
        <AccountId>79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029EBF61594549BD52A96E4C6FB270" ma:contentTypeVersion="17" ma:contentTypeDescription="Create a new document." ma:contentTypeScope="" ma:versionID="93956108bc5c90ab3ddeb18b366758c1">
  <xsd:schema xmlns:xsd="http://www.w3.org/2001/XMLSchema" xmlns:xs="http://www.w3.org/2001/XMLSchema" xmlns:p="http://schemas.microsoft.com/office/2006/metadata/properties" xmlns:ns2="ad6d1824-50b4-4f37-b9d6-0a67512902cd" xmlns:ns3="538fbcca-4934-4690-8aea-6a9f53766e2a" targetNamespace="http://schemas.microsoft.com/office/2006/metadata/properties" ma:root="true" ma:fieldsID="a40393da9a8ee5fb178a049f4f378afb" ns2:_="" ns3:_="">
    <xsd:import namespace="ad6d1824-50b4-4f37-b9d6-0a67512902cd"/>
    <xsd:import namespace="538fbcca-4934-4690-8aea-6a9f53766e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6d1824-50b4-4f37-b9d6-0a67512902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b662031d-a61a-4adf-9428-38c876eafac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8fbcca-4934-4690-8aea-6a9f53766e2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fcda7ea4-cefe-4eaa-8095-2d4649323aee}" ma:internalName="TaxCatchAll" ma:showField="CatchAllData" ma:web="538fbcca-4934-4690-8aea-6a9f53766e2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A220484-4F6A-43E1-85E0-9F7EE435FF8C}">
  <ds:schemaRefs>
    <ds:schemaRef ds:uri="http://schemas.microsoft.com/office/2006/metadata/properties"/>
    <ds:schemaRef ds:uri="http://schemas.microsoft.com/office/infopath/2007/PartnerControls"/>
    <ds:schemaRef ds:uri="ad6d1824-50b4-4f37-b9d6-0a67512902cd"/>
    <ds:schemaRef ds:uri="538fbcca-4934-4690-8aea-6a9f53766e2a"/>
  </ds:schemaRefs>
</ds:datastoreItem>
</file>

<file path=customXml/itemProps2.xml><?xml version="1.0" encoding="utf-8"?>
<ds:datastoreItem xmlns:ds="http://schemas.openxmlformats.org/officeDocument/2006/customXml" ds:itemID="{16F16E9B-534D-4547-BF69-05FA80C689F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A69DF3C-3575-42FF-938B-59C1A69776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d6d1824-50b4-4f37-b9d6-0a67512902cd"/>
    <ds:schemaRef ds:uri="538fbcca-4934-4690-8aea-6a9f53766e2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380</Words>
  <Application>Microsoft Office PowerPoint</Application>
  <PresentationFormat>Widescreen</PresentationFormat>
  <Paragraphs>47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Open Sans</vt:lpstr>
      <vt:lpstr>Office Theme</vt:lpstr>
      <vt:lpstr>Social Story:  School Swimming at  Splash’s Clyde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Janelle Carter</dc:creator>
  <cp:lastModifiedBy>Jane O'Sullivan</cp:lastModifiedBy>
  <cp:revision>3</cp:revision>
  <dcterms:created xsi:type="dcterms:W3CDTF">2022-07-17T03:32:36Z</dcterms:created>
  <dcterms:modified xsi:type="dcterms:W3CDTF">2024-05-02T12:13:07Z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0x01010091029EBF61594549BD52A96E4C6FB270</vt:lpwstr>
  </property>
  <property fmtid="{D5CDD505-2E9C-101B-9397-08002B2CF9AE}" pid="3" name="MediaServiceImageTags">
    <vt:lpwstr/>
  </property>
</Properties>
</file>